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EF84-69E6-4F7A-92C3-950DF47E9B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7BF948-1711-4AF0-8169-B5526713B6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AD33F-F620-4195-95D5-5483E1ED9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9452A-852D-4508-A637-FE4825BF6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0E745-AF6D-48EA-B662-26C99712B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01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F4A65-8CA0-422F-AC20-4FDA4660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3AF0C-7A83-415B-A0BA-E937C8E016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A4879-4443-496B-B44D-4A55EE4C5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0CB43-1719-4735-A246-E0FDC8310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BFEEA-EC03-4117-9E37-B2D8BC647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05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3013F-B8D2-4E80-9619-EDBC21E3A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D47605-AC55-484E-9E99-FE65C7B42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45E7F-23EC-4CA2-B8C5-F02B8F6ED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AC3EB-1B66-4F86-82D3-8D1B8A197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CC76E-DA1D-4415-84C4-F092A3AAE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699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73EF9-B673-4996-9CB1-70F6DBFBB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85487-B28A-4899-B855-F4B85FD506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819741-FF42-42B9-A8D4-D6F30477B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7CDD0-6499-4F78-80A1-E2FBA934C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F619EE-CEFB-4043-A446-5B353C750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37A1B-93D2-43AF-8767-6EC818DD0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993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F6D44-07DE-4C87-89A4-BF077703B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98DC61-F60D-4889-8018-CA130816C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08785D-3A4E-4282-956C-ECEC25F94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7A2E55-A790-409C-B86D-0D2EC1097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13AB06-D9F2-45BA-9775-A63E5D4F0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6518C4-2B1A-4094-850F-F88EFDDAB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C109EC-47E6-4296-B6E4-17A7E0DB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9A925C-DD05-4E72-9AFC-5DD5332C2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34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623FA-ADF7-46DB-BBA1-42175A2D1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6EE2C9-F0FA-41D9-BE1C-6A845866E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14DD1-C30E-45F3-883F-7DA4712A4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03C30A-9DAD-4987-8A17-5A287BC77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268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37EBC5-6DA6-4AB7-830A-67C2DAB5C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2FE77A-5AB5-4A97-8EBF-9EF5AE557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6BEC0-B1B5-4980-B712-C9CB772CB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608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2A402-8BB1-4525-87AB-A7C14D609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E4054-7507-4074-B2F2-3BB0D9A97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4422D1-F820-4C75-B3E5-E602C2E5FE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C866B7-E3CF-45C8-87EA-4271D994F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A8669-4E94-4EAC-B92A-7D10A5512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4DEAEE-2027-4488-ACFB-63A9E0CE7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578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59569-2AC4-4314-B718-435F77C69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F71C96-E79B-408F-9960-6D68B185F1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E855E6-1BF4-4B67-B2DD-03E6031DF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275B9C-88AA-4A1F-964A-A81C5E51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28B516-ABA2-4382-9DD5-B69CC7F3F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504629-F892-4DEE-BB52-3318E014C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059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B747-34AB-46DE-BE46-DC911B65F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9FF3F1-22FD-4694-9917-D6F4044D64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0FA23-6A1F-4187-87D8-1A1BCEC28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F1C68-8F35-46DB-BD52-3F5F1524C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8F2A3-1C50-44B2-A15C-2AAD5BCA7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93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607662-7B99-4EB7-9889-E1BFFF4628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43F43F-F79C-4A92-ADBD-26213B526D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DE95B-B3F1-4DC2-BAF0-68C15D5DD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E0DDD-7367-4713-B086-CA7D7ACE4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DFAD-BB3C-4729-B294-56AF4764A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5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B2362E-6596-45FE-970D-3014EC79E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C90B3-E135-4A8A-B836-EE01ACB49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4F86C-D58E-46B3-984B-0722D5496C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E1893-AC17-4589-95FA-92D2D4D78D98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BFA1A-0068-491C-9869-334BC91B94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C958C-9A77-4B5E-B46A-F9B023FECC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C18B9-A7CD-475F-9D4C-0E3C22CA6F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72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C841756-8343-49AE-A511-BE41EB82BE25}"/>
              </a:ext>
            </a:extLst>
          </p:cNvPr>
          <p:cNvSpPr/>
          <p:nvPr/>
        </p:nvSpPr>
        <p:spPr>
          <a:xfrm>
            <a:off x="3000845" y="2262120"/>
            <a:ext cx="5210808" cy="1200329"/>
          </a:xfrm>
          <a:prstGeom prst="rect">
            <a:avLst/>
          </a:prstGeom>
          <a:noFill/>
          <a:ln w="1047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</a:rPr>
              <a:t>Space</a:t>
            </a:r>
            <a:endParaRPr lang="en-US" sz="7200" b="1" cap="none" spc="0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8D7037-1248-4120-8FC0-D8AA5E84630C}"/>
              </a:ext>
            </a:extLst>
          </p:cNvPr>
          <p:cNvSpPr txBox="1"/>
          <p:nvPr/>
        </p:nvSpPr>
        <p:spPr>
          <a:xfrm>
            <a:off x="139345" y="116907"/>
            <a:ext cx="2689934" cy="36317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Communication and Language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Learn key words relating space and planet Earth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Listen to stories and recall main events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language to discuss and share thoughts, ideas and experiences of their own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lengthy sentences to help develop understanding, ask questions and include new vocabulary in speech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topic related word maps to support learning and help identify key words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Utilise ‘Topic Table’ in class to support understanding</a:t>
            </a:r>
          </a:p>
          <a:p>
            <a:pPr marL="171450" indent="-171450">
              <a:buFontTx/>
              <a:buChar char="-"/>
            </a:pPr>
            <a:endParaRPr lang="en-GB" sz="1200" dirty="0"/>
          </a:p>
          <a:p>
            <a:endParaRPr lang="en-GB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747859-AC98-48A7-92FF-D0BDDC2CA049}"/>
              </a:ext>
            </a:extLst>
          </p:cNvPr>
          <p:cNvSpPr txBox="1"/>
          <p:nvPr/>
        </p:nvSpPr>
        <p:spPr>
          <a:xfrm>
            <a:off x="139345" y="3867399"/>
            <a:ext cx="2689934" cy="26776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Expressive Arts and Design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Develop use of mixed media to create space related art and 3D models.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Mix and experiment with colours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Create own art and pictures based on images of space and Earth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playdough to copy patterns and shapes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the role play area to invent games and re-enact experiences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Learn songs about space. </a:t>
            </a:r>
          </a:p>
          <a:p>
            <a:pPr marL="171450" indent="-171450">
              <a:buFontTx/>
              <a:buChar char="-"/>
            </a:pPr>
            <a:endParaRPr lang="en-GB" sz="1200" dirty="0"/>
          </a:p>
          <a:p>
            <a:endParaRPr lang="en-GB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F66FB5-005D-4E15-A382-B77F09E881C0}"/>
              </a:ext>
            </a:extLst>
          </p:cNvPr>
          <p:cNvSpPr txBox="1"/>
          <p:nvPr/>
        </p:nvSpPr>
        <p:spPr>
          <a:xfrm>
            <a:off x="3087877" y="4927380"/>
            <a:ext cx="5018116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Understanding the World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Google Earth to look at our planet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Develop IT skills through using IT (iPads and </a:t>
            </a:r>
            <a:r>
              <a:rPr lang="en-GB" sz="1200" dirty="0" err="1"/>
              <a:t>Smartbard</a:t>
            </a:r>
            <a:r>
              <a:rPr lang="en-GB" sz="1200" dirty="0"/>
              <a:t>)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Discuss space, planets and stars.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Watch topic related clips, in order to provide visual reference and talking points.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 </a:t>
            </a:r>
          </a:p>
          <a:p>
            <a:pPr marL="171450" indent="-171450">
              <a:buFontTx/>
              <a:buChar char="-"/>
            </a:pP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A76AFC-DDEE-43AA-9B0B-DD4C08474A45}"/>
              </a:ext>
            </a:extLst>
          </p:cNvPr>
          <p:cNvSpPr txBox="1"/>
          <p:nvPr/>
        </p:nvSpPr>
        <p:spPr>
          <a:xfrm>
            <a:off x="3062796" y="128279"/>
            <a:ext cx="3595457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Personal, Social and Emotional Development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equipment to help support own learning i.e. paintbrushes, pencils, spades etc.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Share own prior knowledge of space and related objects i.e. telescope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Share prior knowledge with peers during Circle Time and small group work activities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Discuss how it might feel to travel to space. Listen to and watch accounts from real-life astronauts and think about life in the Space Station.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CADFD9-F482-4185-B9D7-00E38D0B502B}"/>
              </a:ext>
            </a:extLst>
          </p:cNvPr>
          <p:cNvSpPr txBox="1"/>
          <p:nvPr/>
        </p:nvSpPr>
        <p:spPr>
          <a:xfrm>
            <a:off x="6924929" y="116907"/>
            <a:ext cx="5015536" cy="17543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Physical Development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PE and dance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Forest School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Copy movements, such as walking on the moon.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physical skills to build towers and structures i.e. rockets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Select resources appropriate to their task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Tracing and pencil control sheets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Cosmic Yoga  </a:t>
            </a:r>
          </a:p>
          <a:p>
            <a:pPr marL="171450" indent="-171450">
              <a:buFontTx/>
              <a:buChar char="-"/>
            </a:pPr>
            <a:endParaRPr lang="en-GB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C6AEE4E-F874-465F-8B1B-84C47F8A802D}"/>
              </a:ext>
            </a:extLst>
          </p:cNvPr>
          <p:cNvSpPr txBox="1"/>
          <p:nvPr/>
        </p:nvSpPr>
        <p:spPr>
          <a:xfrm>
            <a:off x="8383219" y="2067271"/>
            <a:ext cx="3595457" cy="21236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Mathematics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Whole class interactive maths games on the Smartboard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Explore shape and pattern through the creation of shape rockets.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mathematical language when talking about patterns i.e. names of shapes and positional language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Develop recognition and witing of numerals through space themed maths activities.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Develop IT skills (interactive maths games)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05C122-5C98-47D0-A904-03F3270FADC4}"/>
              </a:ext>
            </a:extLst>
          </p:cNvPr>
          <p:cNvSpPr txBox="1"/>
          <p:nvPr/>
        </p:nvSpPr>
        <p:spPr>
          <a:xfrm>
            <a:off x="8364592" y="4507985"/>
            <a:ext cx="3575873" cy="212365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Literacy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Understand that print carries meaning, through the reading of stories and non-fiction books.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Participate in Phonics sessions in order to learn and practice Initial Sounds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Build vocabulary through listening to and engaging with Class Read, as well as the use of flash cards and pictures.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Practise witing own name using name cards </a:t>
            </a:r>
          </a:p>
          <a:p>
            <a:pPr marL="171450" indent="-171450">
              <a:buFontTx/>
              <a:buChar char="-"/>
            </a:pPr>
            <a:r>
              <a:rPr lang="en-GB" sz="1200" dirty="0"/>
              <a:t>Use topic-related language to name items found in space.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D85FE6-CC66-4844-87C3-ED889FD8B274}"/>
              </a:ext>
            </a:extLst>
          </p:cNvPr>
          <p:cNvSpPr txBox="1"/>
          <p:nvPr/>
        </p:nvSpPr>
        <p:spPr>
          <a:xfrm>
            <a:off x="2958878" y="3406176"/>
            <a:ext cx="5297355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Pre-School’s next topic of ‘Space’ is aimed at supporting children’s knowledge and understanding of the world and life around us. The class will look at varying aspects of space, including; planets, the sun and stars. As well as considering how people travel to space and the role of an astronaut. Children will have the opportunity to engage in a wide variety of activities, which incorporates daily sensory activities, bright colours, texture and imaginative play. </a:t>
            </a:r>
            <a:endParaRPr lang="en-GB" sz="1200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DF050C-5148-49C6-AAF1-FC16A13B7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360" y="2018067"/>
            <a:ext cx="1261701" cy="77776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EAD817-3C6B-473D-B253-51893311B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4149" y="5918945"/>
            <a:ext cx="1097509" cy="8221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6DFE206-5113-4021-9780-25A0D43591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1265" y="3276600"/>
            <a:ext cx="746047" cy="7297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3C4EBE6-2E2D-4542-B86D-74272986ED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44855" y="1186288"/>
            <a:ext cx="899274" cy="52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317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506</Words>
  <Application>Microsoft Office PowerPoint</Application>
  <PresentationFormat>Widescreen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verdant</dc:creator>
  <cp:lastModifiedBy>heather verdant</cp:lastModifiedBy>
  <cp:revision>11</cp:revision>
  <dcterms:created xsi:type="dcterms:W3CDTF">2020-11-17T21:19:22Z</dcterms:created>
  <dcterms:modified xsi:type="dcterms:W3CDTF">2021-02-28T22:20:22Z</dcterms:modified>
</cp:coreProperties>
</file>