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76A08F-0956-4EFD-AD18-7E21EA467FCF}" v="3" dt="2022-11-23T21:36:25.39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1048" y="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erine Atkinson" userId="43fd0326-bcc0-490b-bbb5-14dfb099948a" providerId="ADAL" clId="{0476A08F-0956-4EFD-AD18-7E21EA467FCF}"/>
    <pc:docChg chg="custSel modSld">
      <pc:chgData name="Catherine Atkinson" userId="43fd0326-bcc0-490b-bbb5-14dfb099948a" providerId="ADAL" clId="{0476A08F-0956-4EFD-AD18-7E21EA467FCF}" dt="2022-11-23T21:39:09.534" v="39" actId="20577"/>
      <pc:docMkLst>
        <pc:docMk/>
      </pc:docMkLst>
      <pc:sldChg chg="addSp delSp modSp mod">
        <pc:chgData name="Catherine Atkinson" userId="43fd0326-bcc0-490b-bbb5-14dfb099948a" providerId="ADAL" clId="{0476A08F-0956-4EFD-AD18-7E21EA467FCF}" dt="2022-11-23T21:39:09.534" v="39" actId="20577"/>
        <pc:sldMkLst>
          <pc:docMk/>
          <pc:sldMk cId="0" sldId="256"/>
        </pc:sldMkLst>
        <pc:spChg chg="add mod">
          <ac:chgData name="Catherine Atkinson" userId="43fd0326-bcc0-490b-bbb5-14dfb099948a" providerId="ADAL" clId="{0476A08F-0956-4EFD-AD18-7E21EA467FCF}" dt="2022-11-23T21:39:09.534" v="39" actId="20577"/>
          <ac:spMkLst>
            <pc:docMk/>
            <pc:sldMk cId="0" sldId="256"/>
            <ac:spMk id="36" creationId="{993E7A9C-619D-9B11-34E2-659A836AB949}"/>
          </ac:spMkLst>
        </pc:spChg>
        <pc:graphicFrameChg chg="mod modGraphic">
          <ac:chgData name="Catherine Atkinson" userId="43fd0326-bcc0-490b-bbb5-14dfb099948a" providerId="ADAL" clId="{0476A08F-0956-4EFD-AD18-7E21EA467FCF}" dt="2022-11-23T21:37:00.039" v="25" actId="122"/>
          <ac:graphicFrameMkLst>
            <pc:docMk/>
            <pc:sldMk cId="0" sldId="256"/>
            <ac:graphicFrameMk id="4" creationId="{00000000-0000-0000-0000-000000000000}"/>
          </ac:graphicFrameMkLst>
        </pc:graphicFrameChg>
        <pc:picChg chg="del">
          <ac:chgData name="Catherine Atkinson" userId="43fd0326-bcc0-490b-bbb5-14dfb099948a" providerId="ADAL" clId="{0476A08F-0956-4EFD-AD18-7E21EA467FCF}" dt="2022-11-23T21:35:10.889" v="6" actId="478"/>
          <ac:picMkLst>
            <pc:docMk/>
            <pc:sldMk cId="0" sldId="256"/>
            <ac:picMk id="6" creationId="{00000000-0000-0000-0000-000000000000}"/>
          </ac:picMkLst>
        </pc:picChg>
        <pc:picChg chg="del">
          <ac:chgData name="Catherine Atkinson" userId="43fd0326-bcc0-490b-bbb5-14dfb099948a" providerId="ADAL" clId="{0476A08F-0956-4EFD-AD18-7E21EA467FCF}" dt="2022-11-23T21:36:20.164" v="17" actId="478"/>
          <ac:picMkLst>
            <pc:docMk/>
            <pc:sldMk cId="0" sldId="256"/>
            <ac:picMk id="7" creationId="{00000000-0000-0000-0000-000000000000}"/>
          </ac:picMkLst>
        </pc:picChg>
        <pc:picChg chg="del">
          <ac:chgData name="Catherine Atkinson" userId="43fd0326-bcc0-490b-bbb5-14dfb099948a" providerId="ADAL" clId="{0476A08F-0956-4EFD-AD18-7E21EA467FCF}" dt="2022-11-23T21:36:46.877" v="21" actId="478"/>
          <ac:picMkLst>
            <pc:docMk/>
            <pc:sldMk cId="0" sldId="256"/>
            <ac:picMk id="14" creationId="{00000000-0000-0000-0000-000000000000}"/>
          </ac:picMkLst>
        </pc:picChg>
        <pc:picChg chg="mod">
          <ac:chgData name="Catherine Atkinson" userId="43fd0326-bcc0-490b-bbb5-14dfb099948a" providerId="ADAL" clId="{0476A08F-0956-4EFD-AD18-7E21EA467FCF}" dt="2022-11-23T21:37:03.581" v="26" actId="1076"/>
          <ac:picMkLst>
            <pc:docMk/>
            <pc:sldMk cId="0" sldId="256"/>
            <ac:picMk id="23" creationId="{00000000-0000-0000-0000-000000000000}"/>
          </ac:picMkLst>
        </pc:picChg>
        <pc:picChg chg="mod">
          <ac:chgData name="Catherine Atkinson" userId="43fd0326-bcc0-490b-bbb5-14dfb099948a" providerId="ADAL" clId="{0476A08F-0956-4EFD-AD18-7E21EA467FCF}" dt="2022-11-23T21:35:14.754" v="7" actId="1076"/>
          <ac:picMkLst>
            <pc:docMk/>
            <pc:sldMk cId="0" sldId="256"/>
            <ac:picMk id="24" creationId="{00000000-0000-0000-0000-000000000000}"/>
          </ac:picMkLst>
        </pc:picChg>
        <pc:picChg chg="add mod">
          <ac:chgData name="Catherine Atkinson" userId="43fd0326-bcc0-490b-bbb5-14dfb099948a" providerId="ADAL" clId="{0476A08F-0956-4EFD-AD18-7E21EA467FCF}" dt="2022-11-23T21:36:34.363" v="19" actId="1076"/>
          <ac:picMkLst>
            <pc:docMk/>
            <pc:sldMk cId="0" sldId="256"/>
            <ac:picMk id="37" creationId="{906992C4-4D87-8053-9A89-F3939C30EC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34912" y="138556"/>
            <a:ext cx="7261225" cy="10341610"/>
          </a:xfrm>
          <a:custGeom>
            <a:avLst/>
            <a:gdLst/>
            <a:ahLst/>
            <a:cxnLst/>
            <a:rect l="l" t="t" r="r" b="b"/>
            <a:pathLst>
              <a:path w="7261225" h="10341610">
                <a:moveTo>
                  <a:pt x="197650" y="0"/>
                </a:moveTo>
                <a:lnTo>
                  <a:pt x="152303" y="5214"/>
                </a:lnTo>
                <a:lnTo>
                  <a:pt x="110690" y="20071"/>
                </a:lnTo>
                <a:lnTo>
                  <a:pt x="73993" y="43387"/>
                </a:lnTo>
                <a:lnTo>
                  <a:pt x="43394" y="73981"/>
                </a:lnTo>
                <a:lnTo>
                  <a:pt x="20074" y="110671"/>
                </a:lnTo>
                <a:lnTo>
                  <a:pt x="5215" y="152275"/>
                </a:lnTo>
                <a:lnTo>
                  <a:pt x="0" y="197611"/>
                </a:lnTo>
                <a:lnTo>
                  <a:pt x="0" y="10143744"/>
                </a:lnTo>
                <a:lnTo>
                  <a:pt x="5215" y="10189095"/>
                </a:lnTo>
                <a:lnTo>
                  <a:pt x="20074" y="10230711"/>
                </a:lnTo>
                <a:lnTo>
                  <a:pt x="43394" y="10267410"/>
                </a:lnTo>
                <a:lnTo>
                  <a:pt x="73993" y="10298011"/>
                </a:lnTo>
                <a:lnTo>
                  <a:pt x="110690" y="10321332"/>
                </a:lnTo>
                <a:lnTo>
                  <a:pt x="152303" y="10336191"/>
                </a:lnTo>
                <a:lnTo>
                  <a:pt x="197650" y="10341406"/>
                </a:lnTo>
                <a:lnTo>
                  <a:pt x="7063193" y="10341406"/>
                </a:lnTo>
                <a:lnTo>
                  <a:pt x="7108577" y="10336191"/>
                </a:lnTo>
                <a:lnTo>
                  <a:pt x="7150215" y="10321332"/>
                </a:lnTo>
                <a:lnTo>
                  <a:pt x="7186927" y="10298011"/>
                </a:lnTo>
                <a:lnTo>
                  <a:pt x="7217535" y="10267410"/>
                </a:lnTo>
                <a:lnTo>
                  <a:pt x="7240858" y="10230711"/>
                </a:lnTo>
                <a:lnTo>
                  <a:pt x="7255717" y="10189095"/>
                </a:lnTo>
                <a:lnTo>
                  <a:pt x="7260932" y="10143744"/>
                </a:lnTo>
                <a:lnTo>
                  <a:pt x="7260932" y="197611"/>
                </a:lnTo>
                <a:lnTo>
                  <a:pt x="7255717" y="152275"/>
                </a:lnTo>
                <a:lnTo>
                  <a:pt x="7240858" y="110671"/>
                </a:lnTo>
                <a:lnTo>
                  <a:pt x="7217535" y="73981"/>
                </a:lnTo>
                <a:lnTo>
                  <a:pt x="7186927" y="43387"/>
                </a:lnTo>
                <a:lnTo>
                  <a:pt x="7150215" y="20071"/>
                </a:lnTo>
                <a:lnTo>
                  <a:pt x="7108577" y="5214"/>
                </a:lnTo>
                <a:lnTo>
                  <a:pt x="7063193" y="0"/>
                </a:lnTo>
                <a:lnTo>
                  <a:pt x="197650" y="0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34899" y="138556"/>
            <a:ext cx="6052185" cy="930910"/>
          </a:xfrm>
          <a:custGeom>
            <a:avLst/>
            <a:gdLst/>
            <a:ahLst/>
            <a:cxnLst/>
            <a:rect l="l" t="t" r="r" b="b"/>
            <a:pathLst>
              <a:path w="6052185" h="930910">
                <a:moveTo>
                  <a:pt x="5875883" y="0"/>
                </a:moveTo>
                <a:lnTo>
                  <a:pt x="175679" y="0"/>
                </a:lnTo>
                <a:lnTo>
                  <a:pt x="128971" y="6272"/>
                </a:lnTo>
                <a:lnTo>
                  <a:pt x="87003" y="23974"/>
                </a:lnTo>
                <a:lnTo>
                  <a:pt x="51449" y="51435"/>
                </a:lnTo>
                <a:lnTo>
                  <a:pt x="23981" y="86980"/>
                </a:lnTo>
                <a:lnTo>
                  <a:pt x="6274" y="128940"/>
                </a:lnTo>
                <a:lnTo>
                  <a:pt x="0" y="175641"/>
                </a:lnTo>
                <a:lnTo>
                  <a:pt x="0" y="755015"/>
                </a:lnTo>
                <a:lnTo>
                  <a:pt x="6274" y="801725"/>
                </a:lnTo>
                <a:lnTo>
                  <a:pt x="23981" y="843708"/>
                </a:lnTo>
                <a:lnTo>
                  <a:pt x="51449" y="879284"/>
                </a:lnTo>
                <a:lnTo>
                  <a:pt x="87003" y="906775"/>
                </a:lnTo>
                <a:lnTo>
                  <a:pt x="128971" y="924501"/>
                </a:lnTo>
                <a:lnTo>
                  <a:pt x="175679" y="930782"/>
                </a:lnTo>
                <a:lnTo>
                  <a:pt x="5875883" y="930782"/>
                </a:lnTo>
                <a:lnTo>
                  <a:pt x="5922637" y="924501"/>
                </a:lnTo>
                <a:lnTo>
                  <a:pt x="5964633" y="906775"/>
                </a:lnTo>
                <a:lnTo>
                  <a:pt x="6000200" y="879284"/>
                </a:lnTo>
                <a:lnTo>
                  <a:pt x="6027672" y="843708"/>
                </a:lnTo>
                <a:lnTo>
                  <a:pt x="6045378" y="801725"/>
                </a:lnTo>
                <a:lnTo>
                  <a:pt x="6051651" y="755015"/>
                </a:lnTo>
                <a:lnTo>
                  <a:pt x="6051651" y="175641"/>
                </a:lnTo>
                <a:lnTo>
                  <a:pt x="6045378" y="128940"/>
                </a:lnTo>
                <a:lnTo>
                  <a:pt x="6027672" y="86980"/>
                </a:lnTo>
                <a:lnTo>
                  <a:pt x="6000200" y="51435"/>
                </a:lnTo>
                <a:lnTo>
                  <a:pt x="5964633" y="23974"/>
                </a:lnTo>
                <a:lnTo>
                  <a:pt x="5922637" y="6272"/>
                </a:lnTo>
                <a:lnTo>
                  <a:pt x="5875883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34899" y="138556"/>
            <a:ext cx="6052185" cy="930910"/>
          </a:xfrm>
          <a:custGeom>
            <a:avLst/>
            <a:gdLst/>
            <a:ahLst/>
            <a:cxnLst/>
            <a:rect l="l" t="t" r="r" b="b"/>
            <a:pathLst>
              <a:path w="6052185" h="930910">
                <a:moveTo>
                  <a:pt x="175679" y="0"/>
                </a:moveTo>
                <a:lnTo>
                  <a:pt x="128971" y="6272"/>
                </a:lnTo>
                <a:lnTo>
                  <a:pt x="87003" y="23974"/>
                </a:lnTo>
                <a:lnTo>
                  <a:pt x="51449" y="51435"/>
                </a:lnTo>
                <a:lnTo>
                  <a:pt x="23981" y="86980"/>
                </a:lnTo>
                <a:lnTo>
                  <a:pt x="6274" y="128940"/>
                </a:lnTo>
                <a:lnTo>
                  <a:pt x="0" y="175641"/>
                </a:lnTo>
                <a:lnTo>
                  <a:pt x="0" y="755015"/>
                </a:lnTo>
                <a:lnTo>
                  <a:pt x="6274" y="801725"/>
                </a:lnTo>
                <a:lnTo>
                  <a:pt x="23981" y="843708"/>
                </a:lnTo>
                <a:lnTo>
                  <a:pt x="51449" y="879284"/>
                </a:lnTo>
                <a:lnTo>
                  <a:pt x="87003" y="906775"/>
                </a:lnTo>
                <a:lnTo>
                  <a:pt x="128971" y="924501"/>
                </a:lnTo>
                <a:lnTo>
                  <a:pt x="175679" y="930782"/>
                </a:lnTo>
                <a:lnTo>
                  <a:pt x="5875883" y="930782"/>
                </a:lnTo>
                <a:lnTo>
                  <a:pt x="5922637" y="924501"/>
                </a:lnTo>
                <a:lnTo>
                  <a:pt x="5964633" y="906775"/>
                </a:lnTo>
                <a:lnTo>
                  <a:pt x="6000200" y="879284"/>
                </a:lnTo>
                <a:lnTo>
                  <a:pt x="6027672" y="843708"/>
                </a:lnTo>
                <a:lnTo>
                  <a:pt x="6045378" y="801725"/>
                </a:lnTo>
                <a:lnTo>
                  <a:pt x="6051651" y="755015"/>
                </a:lnTo>
                <a:lnTo>
                  <a:pt x="6051651" y="175641"/>
                </a:lnTo>
                <a:lnTo>
                  <a:pt x="6045378" y="128940"/>
                </a:lnTo>
                <a:lnTo>
                  <a:pt x="6027672" y="86980"/>
                </a:lnTo>
                <a:lnTo>
                  <a:pt x="6000200" y="51435"/>
                </a:lnTo>
                <a:lnTo>
                  <a:pt x="5964633" y="23974"/>
                </a:lnTo>
                <a:lnTo>
                  <a:pt x="5922637" y="6272"/>
                </a:lnTo>
                <a:lnTo>
                  <a:pt x="5875883" y="0"/>
                </a:lnTo>
                <a:lnTo>
                  <a:pt x="175679" y="0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34899" y="607758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5" h="461644">
                <a:moveTo>
                  <a:pt x="401586" y="0"/>
                </a:moveTo>
                <a:lnTo>
                  <a:pt x="0" y="0"/>
                </a:lnTo>
                <a:lnTo>
                  <a:pt x="0" y="461581"/>
                </a:lnTo>
                <a:lnTo>
                  <a:pt x="401586" y="461581"/>
                </a:lnTo>
                <a:lnTo>
                  <a:pt x="40158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34899" y="607758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5" h="461644">
                <a:moveTo>
                  <a:pt x="0" y="461581"/>
                </a:moveTo>
                <a:lnTo>
                  <a:pt x="401586" y="461581"/>
                </a:lnTo>
                <a:lnTo>
                  <a:pt x="401586" y="0"/>
                </a:lnTo>
                <a:lnTo>
                  <a:pt x="0" y="0"/>
                </a:lnTo>
                <a:lnTo>
                  <a:pt x="0" y="461581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5785357" y="140525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4" h="461645">
                <a:moveTo>
                  <a:pt x="401586" y="0"/>
                </a:moveTo>
                <a:lnTo>
                  <a:pt x="0" y="0"/>
                </a:lnTo>
                <a:lnTo>
                  <a:pt x="0" y="461581"/>
                </a:lnTo>
                <a:lnTo>
                  <a:pt x="401586" y="461581"/>
                </a:lnTo>
                <a:lnTo>
                  <a:pt x="401586" y="0"/>
                </a:lnTo>
                <a:close/>
              </a:path>
            </a:pathLst>
          </a:custGeom>
          <a:solidFill>
            <a:srgbClr val="99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5785357" y="140525"/>
            <a:ext cx="401955" cy="461645"/>
          </a:xfrm>
          <a:custGeom>
            <a:avLst/>
            <a:gdLst/>
            <a:ahLst/>
            <a:cxnLst/>
            <a:rect l="l" t="t" r="r" b="b"/>
            <a:pathLst>
              <a:path w="401954" h="461645">
                <a:moveTo>
                  <a:pt x="0" y="461581"/>
                </a:moveTo>
                <a:lnTo>
                  <a:pt x="401586" y="461581"/>
                </a:lnTo>
                <a:lnTo>
                  <a:pt x="401586" y="0"/>
                </a:lnTo>
                <a:lnTo>
                  <a:pt x="0" y="0"/>
                </a:lnTo>
                <a:lnTo>
                  <a:pt x="0" y="461581"/>
                </a:lnTo>
                <a:close/>
              </a:path>
            </a:pathLst>
          </a:custGeom>
          <a:ln w="38100">
            <a:solidFill>
              <a:srgbClr val="9933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8384" y="314959"/>
            <a:ext cx="55848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RE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spc="-35" dirty="0">
                <a:solidFill>
                  <a:srgbClr val="FFFFFF"/>
                </a:solidFill>
                <a:latin typeface="Calibri"/>
                <a:cs typeface="Calibri"/>
              </a:rPr>
              <a:t>Yearly</a:t>
            </a: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sz="24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(2</a:t>
            </a: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 year </a:t>
            </a:r>
            <a:r>
              <a:rPr sz="2400" b="1" spc="-10" dirty="0">
                <a:solidFill>
                  <a:srgbClr val="FFFFFF"/>
                </a:solidFill>
                <a:latin typeface="Calibri"/>
                <a:cs typeface="Calibri"/>
              </a:rPr>
              <a:t>cycle)</a:t>
            </a:r>
            <a:r>
              <a:rPr sz="2400" b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2021-2022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12453" y="369188"/>
            <a:ext cx="912847" cy="222503"/>
          </a:xfrm>
          <a:prstGeom prst="rect">
            <a:avLst/>
          </a:prstGeom>
        </p:spPr>
      </p:pic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8784267"/>
              </p:ext>
            </p:extLst>
          </p:nvPr>
        </p:nvGraphicFramePr>
        <p:xfrm>
          <a:off x="254660" y="1204340"/>
          <a:ext cx="6911339" cy="8807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9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4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48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03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57530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Autumn</a:t>
                      </a:r>
                      <a:r>
                        <a:rPr sz="14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683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626745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Spring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683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46100">
                        <a:lnSpc>
                          <a:spcPct val="100000"/>
                        </a:lnSpc>
                        <a:spcBef>
                          <a:spcPts val="919"/>
                        </a:spcBef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Summer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Term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16839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1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Special: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INCARNATION: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times/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SALVATION: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GOD/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CREATION: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places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are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4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175"/>
                        </a:lnSpc>
                      </a:pPr>
                      <a:r>
                        <a:rPr lang="en-GB" sz="1000" spc="-5" dirty="0">
                          <a:latin typeface="Calibri"/>
                          <a:cs typeface="Calibri"/>
                        </a:rPr>
                        <a:t>W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here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lang="en-GB"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we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be-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Christians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stories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are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special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Christians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put 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word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4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long?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perform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Nativity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cross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an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Easter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‘God’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so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important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1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Plays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Christ-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garden?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ts val="1175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Christians?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3066">
                <a:tc>
                  <a:txBody>
                    <a:bodyPr/>
                    <a:lstStyle/>
                    <a:p>
                      <a:pPr marL="114300">
                        <a:lnSpc>
                          <a:spcPts val="1255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EYFS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mas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79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812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20650">
                        <a:lnSpc>
                          <a:spcPct val="100000"/>
                        </a:lnSpc>
                        <a:spcBef>
                          <a:spcPts val="1030"/>
                        </a:spcBef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Year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99336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41275" marR="146685">
                        <a:lnSpc>
                          <a:spcPct val="1210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Who is Muslim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they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live?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65405">
                        <a:lnSpc>
                          <a:spcPct val="1210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does</a:t>
                      </a:r>
                      <a:r>
                        <a:rPr sz="1000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it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mean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belong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 faith communi-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ty?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SALVATION: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 marR="201930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does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Easter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matter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Chris-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tians?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58750">
                        <a:lnSpc>
                          <a:spcPct val="1210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GOSPEL:</a:t>
                      </a:r>
                      <a:r>
                        <a:rPr sz="1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 good news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brings?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53975">
                        <a:lnSpc>
                          <a:spcPct val="1210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makes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some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places sacred to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believers?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EBD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9503">
                <a:tc>
                  <a:txBody>
                    <a:bodyPr/>
                    <a:lstStyle/>
                    <a:p>
                      <a:pPr marL="131445">
                        <a:lnSpc>
                          <a:spcPts val="141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1&amp;2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042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31445" marR="116205" indent="-10795">
                        <a:lnSpc>
                          <a:spcPct val="1208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  3&amp;4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>
                  <a:txBody>
                    <a:bodyPr/>
                    <a:lstStyle/>
                    <a:p>
                      <a:pPr marL="41275" marR="181610">
                        <a:lnSpc>
                          <a:spcPct val="1212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Hindus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believe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is</a:t>
                      </a:r>
                    </a:p>
                    <a:p>
                      <a:pPr marL="4127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like?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29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-5" dirty="0">
                          <a:latin typeface="+mn-lt"/>
                          <a:cs typeface="Calibri"/>
                        </a:rPr>
                        <a:t>What does it </a:t>
                      </a:r>
                      <a:r>
                        <a:rPr lang="en-US" sz="100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mean</a:t>
                      </a:r>
                      <a:r>
                        <a:rPr lang="en-US" sz="1000" spc="-1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to</a:t>
                      </a:r>
                      <a:r>
                        <a:rPr lang="en-US" sz="1000" spc="-2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dirty="0">
                          <a:latin typeface="+mn-lt"/>
                          <a:cs typeface="Calibri"/>
                        </a:rPr>
                        <a:t>be</a:t>
                      </a:r>
                      <a:r>
                        <a:rPr lang="en-US" sz="1000" spc="-2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a</a:t>
                      </a:r>
                      <a:r>
                        <a:rPr lang="en-US" sz="1000" spc="-20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000" spc="-5" dirty="0">
                          <a:latin typeface="+mn-lt"/>
                          <a:cs typeface="Calibri"/>
                        </a:rPr>
                        <a:t>Hindu in Britain today?</a:t>
                      </a:r>
                      <a:endParaRPr lang="en-US" sz="1000" dirty="0">
                        <a:latin typeface="+mn-lt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GOD: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177800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it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like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follow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SALVATION: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 marR="76835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do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Christians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call 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day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Jesus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died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‘Good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Friday’?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Easter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KINGDOM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OF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102235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GOD: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When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left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 was the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impact of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Pente-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cost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118110">
                        <a:lnSpc>
                          <a:spcPct val="121100"/>
                        </a:lnSpc>
                        <a:spcBef>
                          <a:spcPts val="4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some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people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think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that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life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is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like a jour-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ney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110489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significant</a:t>
                      </a:r>
                      <a:r>
                        <a:rPr sz="10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events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mark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this?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D6AD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3561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31445" marR="116205" indent="-10795">
                        <a:lnSpc>
                          <a:spcPct val="1208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ea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  5&amp;6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99336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12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Why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Hindus</a:t>
                      </a:r>
                      <a:r>
                        <a:rPr lang="en-GB" sz="1000" spc="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want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be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good?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CREATION/FALL: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Creation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&amp;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Science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85725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–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Conflict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or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Com-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plimentary?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SALVATION: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 marR="253365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did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to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save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Human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Beings?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Or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SALVATION: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 marR="181610">
                        <a:lnSpc>
                          <a:spcPct val="121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difference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does 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r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urr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ct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on 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make to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Christians?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191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b="1" spc="-5" dirty="0">
                          <a:latin typeface="Calibri"/>
                          <a:cs typeface="Calibri"/>
                        </a:rPr>
                        <a:t>Easter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KINGDOM</a:t>
                      </a:r>
                      <a:r>
                        <a:rPr sz="10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OF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43180">
                        <a:lnSpc>
                          <a:spcPct val="121000"/>
                        </a:lnSpc>
                        <a:spcBef>
                          <a:spcPts val="5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GOD: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What kind of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King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Jesus?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OR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GOD: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42545" marR="63500">
                        <a:lnSpc>
                          <a:spcPct val="121000"/>
                        </a:lnSpc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can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following </a:t>
                      </a:r>
                      <a:r>
                        <a:rPr sz="1000" spc="-2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God bring free-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dom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Justice?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tc>
                  <a:txBody>
                    <a:bodyPr/>
                    <a:lstStyle/>
                    <a:p>
                      <a:pPr marL="42545" marR="83185">
                        <a:lnSpc>
                          <a:spcPct val="121100"/>
                        </a:lnSpc>
                        <a:spcBef>
                          <a:spcPts val="45"/>
                        </a:spcBef>
                      </a:pPr>
                      <a:r>
                        <a:rPr sz="1000" spc="-5" dirty="0">
                          <a:latin typeface="Calibri"/>
                          <a:cs typeface="Calibri"/>
                        </a:rPr>
                        <a:t>How does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faith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help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when </a:t>
                      </a:r>
                      <a:r>
                        <a:rPr sz="1000" spc="-2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gets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hard?</a:t>
                      </a:r>
                      <a:endParaRPr sz="1000" dirty="0">
                        <a:latin typeface="Calibri"/>
                        <a:cs typeface="Calibri"/>
                      </a:endParaRPr>
                    </a:p>
                  </a:txBody>
                  <a:tcPr marL="0" marR="0" marT="571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BD6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16530" y="2753372"/>
            <a:ext cx="328803" cy="44296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7665" y="6675211"/>
            <a:ext cx="328802" cy="44296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7665" y="4456442"/>
            <a:ext cx="328802" cy="44296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7665" y="2753372"/>
            <a:ext cx="328802" cy="44296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45432" y="2753372"/>
            <a:ext cx="328802" cy="44296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45432" y="4456442"/>
            <a:ext cx="328802" cy="44296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42802" y="6675211"/>
            <a:ext cx="328802" cy="44296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45432" y="9423742"/>
            <a:ext cx="328802" cy="443014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47665" y="9389529"/>
            <a:ext cx="328802" cy="443001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95634" y="9423742"/>
            <a:ext cx="429526" cy="407238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40127" y="4537428"/>
            <a:ext cx="337502" cy="352463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6253" y="6712851"/>
            <a:ext cx="429526" cy="407149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11016" y="6677037"/>
            <a:ext cx="328802" cy="442963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66134" y="9406496"/>
            <a:ext cx="328802" cy="443001"/>
          </a:xfrm>
          <a:prstGeom prst="rect">
            <a:avLst/>
          </a:prstGeom>
        </p:spPr>
      </p:pic>
      <p:pic>
        <p:nvPicPr>
          <p:cNvPr id="29" name="Picture 2" descr="eye world Icon 2128769">
            <a:extLst>
              <a:ext uri="{FF2B5EF4-FFF2-40B4-BE49-F238E27FC236}">
                <a16:creationId xmlns:a16="http://schemas.microsoft.com/office/drawing/2014/main" id="{02FE975F-32BC-5935-4D54-74DBBAF436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1012720" y="2782607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eye world Icon 2128769">
            <a:extLst>
              <a:ext uri="{FF2B5EF4-FFF2-40B4-BE49-F238E27FC236}">
                <a16:creationId xmlns:a16="http://schemas.microsoft.com/office/drawing/2014/main" id="{30FFB665-4650-3975-DCB4-A8E33771D9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3181753" y="2798621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eye world Icon 2128769">
            <a:extLst>
              <a:ext uri="{FF2B5EF4-FFF2-40B4-BE49-F238E27FC236}">
                <a16:creationId xmlns:a16="http://schemas.microsoft.com/office/drawing/2014/main" id="{9CBF3E1D-9A8B-962A-14FE-09F5001B44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69050" y="2801798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eye world Icon 2128769">
            <a:extLst>
              <a:ext uri="{FF2B5EF4-FFF2-40B4-BE49-F238E27FC236}">
                <a16:creationId xmlns:a16="http://schemas.microsoft.com/office/drawing/2014/main" id="{A67C9207-81B0-3EF7-6C8E-D6331D910D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60101" y="4501691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eye world Icon 2128769">
            <a:extLst>
              <a:ext uri="{FF2B5EF4-FFF2-40B4-BE49-F238E27FC236}">
                <a16:creationId xmlns:a16="http://schemas.microsoft.com/office/drawing/2014/main" id="{7247B0AE-8C5B-1187-CF63-3B1D35952F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3151843" y="4532298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eye world Icon 2128769">
            <a:extLst>
              <a:ext uri="{FF2B5EF4-FFF2-40B4-BE49-F238E27FC236}">
                <a16:creationId xmlns:a16="http://schemas.microsoft.com/office/drawing/2014/main" id="{14E7F61B-0C1D-1A67-E58C-92DC98001B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69049" y="6767537"/>
            <a:ext cx="552007" cy="35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eye world Icon 2128769">
            <a:extLst>
              <a:ext uri="{FF2B5EF4-FFF2-40B4-BE49-F238E27FC236}">
                <a16:creationId xmlns:a16="http://schemas.microsoft.com/office/drawing/2014/main" id="{CFEFC916-40AC-030F-24E9-7D6554B541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43" t="20286" r="14571" b="37390"/>
          <a:stretch/>
        </p:blipFill>
        <p:spPr bwMode="auto">
          <a:xfrm>
            <a:off x="6370880" y="9423742"/>
            <a:ext cx="552007" cy="31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993E7A9C-619D-9B11-34E2-659A836AB949}"/>
              </a:ext>
            </a:extLst>
          </p:cNvPr>
          <p:cNvSpPr txBox="1"/>
          <p:nvPr/>
        </p:nvSpPr>
        <p:spPr>
          <a:xfrm>
            <a:off x="232478" y="770067"/>
            <a:ext cx="1676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solidFill>
                  <a:schemeClr val="bg1"/>
                </a:solidFill>
              </a:rPr>
              <a:t>Community schools</a:t>
            </a:r>
          </a:p>
        </p:txBody>
      </p:sp>
      <p:pic>
        <p:nvPicPr>
          <p:cNvPr id="37" name="object 26">
            <a:extLst>
              <a:ext uri="{FF2B5EF4-FFF2-40B4-BE49-F238E27FC236}">
                <a16:creationId xmlns:a16="http://schemas.microsoft.com/office/drawing/2014/main" id="{906992C4-4D87-8053-9A89-F3939C30EC63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15807" y="6711025"/>
            <a:ext cx="429526" cy="40714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a7a596-edc3-40d9-85a4-f92f82a33951" xsi:nil="true"/>
    <lcf76f155ced4ddcb4097134ff3c332f xmlns="62205970-1fa4-4d68-a5cf-e6e0a0862e0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C427DF1-537F-4859-A1D0-95FB34AEA811}"/>
</file>

<file path=customXml/itemProps2.xml><?xml version="1.0" encoding="utf-8"?>
<ds:datastoreItem xmlns:ds="http://schemas.openxmlformats.org/officeDocument/2006/customXml" ds:itemID="{A880D477-DC65-4125-9F94-7A410056A45B}"/>
</file>

<file path=customXml/itemProps3.xml><?xml version="1.0" encoding="utf-8"?>
<ds:datastoreItem xmlns:ds="http://schemas.openxmlformats.org/officeDocument/2006/customXml" ds:itemID="{EB373233-4C7E-40EA-A6D9-C333CC286BD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302</Words>
  <Application>Microsoft Office PowerPoint</Application>
  <PresentationFormat>Custom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ecalvert</dc:creator>
  <cp:lastModifiedBy>Catherine Atkinson</cp:lastModifiedBy>
  <cp:revision>1</cp:revision>
  <dcterms:created xsi:type="dcterms:W3CDTF">2022-11-23T19:39:32Z</dcterms:created>
  <dcterms:modified xsi:type="dcterms:W3CDTF">2022-11-23T21:39:16Z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2022-01-10T00:00:00Z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2022-11-23T00:00:00Z</vt:filetime>
  </property>
  <property fmtid="{D5CDD505-2E9C-101B-9397-08002B2CF9AE}" pid="5" name="MediaServiceImageTags">
    <vt:lpwstr/>
  </property>
  <property fmtid="{D5CDD505-2E9C-101B-9397-08002B2CF9AE}" pid="6" name="ContentTypeId">
    <vt:lpwstr>0x010100A5357A4AF4ED07468E502BF269E7E57B</vt:lpwstr>
  </property>
</Properties>
</file>