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DE8A37-8F23-4AD4-B1E1-614A73D75245}" v="2" dt="2022-11-23T21:30:11.99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1048" y="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3.xml"/><Relationship Id="rId5" Type="http://schemas.openxmlformats.org/officeDocument/2006/relationships/theme" Target="theme/theme1.xml"/><Relationship Id="rId10" Type="http://schemas.openxmlformats.org/officeDocument/2006/relationships/customXml" Target="../customXml/item2.xml"/><Relationship Id="rId4" Type="http://schemas.openxmlformats.org/officeDocument/2006/relationships/viewProps" Target="view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herine Atkinson" userId="43fd0326-bcc0-490b-bbb5-14dfb099948a" providerId="ADAL" clId="{EEDE8A37-8F23-4AD4-B1E1-614A73D75245}"/>
    <pc:docChg chg="undo custSel modSld">
      <pc:chgData name="Catherine Atkinson" userId="43fd0326-bcc0-490b-bbb5-14dfb099948a" providerId="ADAL" clId="{EEDE8A37-8F23-4AD4-B1E1-614A73D75245}" dt="2022-11-23T21:39:26.041" v="102" actId="20577"/>
      <pc:docMkLst>
        <pc:docMk/>
      </pc:docMkLst>
      <pc:sldChg chg="delSp modSp mod">
        <pc:chgData name="Catherine Atkinson" userId="43fd0326-bcc0-490b-bbb5-14dfb099948a" providerId="ADAL" clId="{EEDE8A37-8F23-4AD4-B1E1-614A73D75245}" dt="2022-11-23T21:39:26.041" v="102" actId="20577"/>
        <pc:sldMkLst>
          <pc:docMk/>
          <pc:sldMk cId="0" sldId="256"/>
        </pc:sldMkLst>
        <pc:spChg chg="mod">
          <ac:chgData name="Catherine Atkinson" userId="43fd0326-bcc0-490b-bbb5-14dfb099948a" providerId="ADAL" clId="{EEDE8A37-8F23-4AD4-B1E1-614A73D75245}" dt="2022-11-23T21:39:26.041" v="102" actId="20577"/>
          <ac:spMkLst>
            <pc:docMk/>
            <pc:sldMk cId="0" sldId="256"/>
            <ac:spMk id="37" creationId="{578FB566-F29E-96B4-12AC-5C312A9FDF79}"/>
          </ac:spMkLst>
        </pc:spChg>
        <pc:graphicFrameChg chg="mod modGraphic">
          <ac:chgData name="Catherine Atkinson" userId="43fd0326-bcc0-490b-bbb5-14dfb099948a" providerId="ADAL" clId="{EEDE8A37-8F23-4AD4-B1E1-614A73D75245}" dt="2022-11-23T21:32:32.009" v="89" actId="20577"/>
          <ac:graphicFrameMkLst>
            <pc:docMk/>
            <pc:sldMk cId="0" sldId="256"/>
            <ac:graphicFrameMk id="4" creationId="{00000000-0000-0000-0000-000000000000}"/>
          </ac:graphicFrameMkLst>
        </pc:graphicFrameChg>
        <pc:picChg chg="mod">
          <ac:chgData name="Catherine Atkinson" userId="43fd0326-bcc0-490b-bbb5-14dfb099948a" providerId="ADAL" clId="{EEDE8A37-8F23-4AD4-B1E1-614A73D75245}" dt="2022-11-23T21:29:20.439" v="9" actId="1076"/>
          <ac:picMkLst>
            <pc:docMk/>
            <pc:sldMk cId="0" sldId="256"/>
            <ac:picMk id="5" creationId="{00000000-0000-0000-0000-000000000000}"/>
          </ac:picMkLst>
        </pc:picChg>
        <pc:picChg chg="del">
          <ac:chgData name="Catherine Atkinson" userId="43fd0326-bcc0-490b-bbb5-14dfb099948a" providerId="ADAL" clId="{EEDE8A37-8F23-4AD4-B1E1-614A73D75245}" dt="2022-11-23T21:28:39.664" v="2" actId="478"/>
          <ac:picMkLst>
            <pc:docMk/>
            <pc:sldMk cId="0" sldId="256"/>
            <ac:picMk id="15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34912" y="138556"/>
            <a:ext cx="7261225" cy="10341610"/>
          </a:xfrm>
          <a:custGeom>
            <a:avLst/>
            <a:gdLst/>
            <a:ahLst/>
            <a:cxnLst/>
            <a:rect l="l" t="t" r="r" b="b"/>
            <a:pathLst>
              <a:path w="7261225" h="10341610">
                <a:moveTo>
                  <a:pt x="197650" y="0"/>
                </a:moveTo>
                <a:lnTo>
                  <a:pt x="152303" y="5214"/>
                </a:lnTo>
                <a:lnTo>
                  <a:pt x="110690" y="20071"/>
                </a:lnTo>
                <a:lnTo>
                  <a:pt x="73993" y="43387"/>
                </a:lnTo>
                <a:lnTo>
                  <a:pt x="43394" y="73981"/>
                </a:lnTo>
                <a:lnTo>
                  <a:pt x="20074" y="110671"/>
                </a:lnTo>
                <a:lnTo>
                  <a:pt x="5215" y="152275"/>
                </a:lnTo>
                <a:lnTo>
                  <a:pt x="0" y="197611"/>
                </a:lnTo>
                <a:lnTo>
                  <a:pt x="0" y="10143744"/>
                </a:lnTo>
                <a:lnTo>
                  <a:pt x="5215" y="10189095"/>
                </a:lnTo>
                <a:lnTo>
                  <a:pt x="20074" y="10230711"/>
                </a:lnTo>
                <a:lnTo>
                  <a:pt x="43394" y="10267410"/>
                </a:lnTo>
                <a:lnTo>
                  <a:pt x="73993" y="10298011"/>
                </a:lnTo>
                <a:lnTo>
                  <a:pt x="110690" y="10321332"/>
                </a:lnTo>
                <a:lnTo>
                  <a:pt x="152303" y="10336191"/>
                </a:lnTo>
                <a:lnTo>
                  <a:pt x="197650" y="10341406"/>
                </a:lnTo>
                <a:lnTo>
                  <a:pt x="7063193" y="10341406"/>
                </a:lnTo>
                <a:lnTo>
                  <a:pt x="7108577" y="10336191"/>
                </a:lnTo>
                <a:lnTo>
                  <a:pt x="7150215" y="10321332"/>
                </a:lnTo>
                <a:lnTo>
                  <a:pt x="7186927" y="10298011"/>
                </a:lnTo>
                <a:lnTo>
                  <a:pt x="7217535" y="10267410"/>
                </a:lnTo>
                <a:lnTo>
                  <a:pt x="7240858" y="10230711"/>
                </a:lnTo>
                <a:lnTo>
                  <a:pt x="7255717" y="10189095"/>
                </a:lnTo>
                <a:lnTo>
                  <a:pt x="7260932" y="10143744"/>
                </a:lnTo>
                <a:lnTo>
                  <a:pt x="7260932" y="197611"/>
                </a:lnTo>
                <a:lnTo>
                  <a:pt x="7255717" y="152275"/>
                </a:lnTo>
                <a:lnTo>
                  <a:pt x="7240858" y="110671"/>
                </a:lnTo>
                <a:lnTo>
                  <a:pt x="7217535" y="73981"/>
                </a:lnTo>
                <a:lnTo>
                  <a:pt x="7186927" y="43387"/>
                </a:lnTo>
                <a:lnTo>
                  <a:pt x="7150215" y="20071"/>
                </a:lnTo>
                <a:lnTo>
                  <a:pt x="7108577" y="5214"/>
                </a:lnTo>
                <a:lnTo>
                  <a:pt x="7063193" y="0"/>
                </a:lnTo>
                <a:lnTo>
                  <a:pt x="197650" y="0"/>
                </a:lnTo>
                <a:close/>
              </a:path>
            </a:pathLst>
          </a:custGeom>
          <a:ln w="38100">
            <a:solidFill>
              <a:srgbClr val="99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34899" y="138556"/>
            <a:ext cx="6052185" cy="930910"/>
          </a:xfrm>
          <a:custGeom>
            <a:avLst/>
            <a:gdLst/>
            <a:ahLst/>
            <a:cxnLst/>
            <a:rect l="l" t="t" r="r" b="b"/>
            <a:pathLst>
              <a:path w="6052185" h="930910">
                <a:moveTo>
                  <a:pt x="5875883" y="0"/>
                </a:moveTo>
                <a:lnTo>
                  <a:pt x="175679" y="0"/>
                </a:lnTo>
                <a:lnTo>
                  <a:pt x="128971" y="6272"/>
                </a:lnTo>
                <a:lnTo>
                  <a:pt x="87003" y="23974"/>
                </a:lnTo>
                <a:lnTo>
                  <a:pt x="51449" y="51435"/>
                </a:lnTo>
                <a:lnTo>
                  <a:pt x="23981" y="86980"/>
                </a:lnTo>
                <a:lnTo>
                  <a:pt x="6274" y="128940"/>
                </a:lnTo>
                <a:lnTo>
                  <a:pt x="0" y="175641"/>
                </a:lnTo>
                <a:lnTo>
                  <a:pt x="0" y="755015"/>
                </a:lnTo>
                <a:lnTo>
                  <a:pt x="6274" y="801725"/>
                </a:lnTo>
                <a:lnTo>
                  <a:pt x="23981" y="843708"/>
                </a:lnTo>
                <a:lnTo>
                  <a:pt x="51449" y="879284"/>
                </a:lnTo>
                <a:lnTo>
                  <a:pt x="87003" y="906775"/>
                </a:lnTo>
                <a:lnTo>
                  <a:pt x="128971" y="924501"/>
                </a:lnTo>
                <a:lnTo>
                  <a:pt x="175679" y="930782"/>
                </a:lnTo>
                <a:lnTo>
                  <a:pt x="5875883" y="930782"/>
                </a:lnTo>
                <a:lnTo>
                  <a:pt x="5922637" y="924501"/>
                </a:lnTo>
                <a:lnTo>
                  <a:pt x="5964633" y="906775"/>
                </a:lnTo>
                <a:lnTo>
                  <a:pt x="6000200" y="879284"/>
                </a:lnTo>
                <a:lnTo>
                  <a:pt x="6027672" y="843708"/>
                </a:lnTo>
                <a:lnTo>
                  <a:pt x="6045378" y="801725"/>
                </a:lnTo>
                <a:lnTo>
                  <a:pt x="6051651" y="755015"/>
                </a:lnTo>
                <a:lnTo>
                  <a:pt x="6051651" y="175641"/>
                </a:lnTo>
                <a:lnTo>
                  <a:pt x="6045378" y="128940"/>
                </a:lnTo>
                <a:lnTo>
                  <a:pt x="6027672" y="86980"/>
                </a:lnTo>
                <a:lnTo>
                  <a:pt x="6000200" y="51435"/>
                </a:lnTo>
                <a:lnTo>
                  <a:pt x="5964633" y="23974"/>
                </a:lnTo>
                <a:lnTo>
                  <a:pt x="5922637" y="6272"/>
                </a:lnTo>
                <a:lnTo>
                  <a:pt x="5875883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34899" y="138556"/>
            <a:ext cx="6052185" cy="930910"/>
          </a:xfrm>
          <a:custGeom>
            <a:avLst/>
            <a:gdLst/>
            <a:ahLst/>
            <a:cxnLst/>
            <a:rect l="l" t="t" r="r" b="b"/>
            <a:pathLst>
              <a:path w="6052185" h="930910">
                <a:moveTo>
                  <a:pt x="175679" y="0"/>
                </a:moveTo>
                <a:lnTo>
                  <a:pt x="128971" y="6272"/>
                </a:lnTo>
                <a:lnTo>
                  <a:pt x="87003" y="23974"/>
                </a:lnTo>
                <a:lnTo>
                  <a:pt x="51449" y="51435"/>
                </a:lnTo>
                <a:lnTo>
                  <a:pt x="23981" y="86980"/>
                </a:lnTo>
                <a:lnTo>
                  <a:pt x="6274" y="128940"/>
                </a:lnTo>
                <a:lnTo>
                  <a:pt x="0" y="175641"/>
                </a:lnTo>
                <a:lnTo>
                  <a:pt x="0" y="755015"/>
                </a:lnTo>
                <a:lnTo>
                  <a:pt x="6274" y="801725"/>
                </a:lnTo>
                <a:lnTo>
                  <a:pt x="23981" y="843708"/>
                </a:lnTo>
                <a:lnTo>
                  <a:pt x="51449" y="879284"/>
                </a:lnTo>
                <a:lnTo>
                  <a:pt x="87003" y="906775"/>
                </a:lnTo>
                <a:lnTo>
                  <a:pt x="128971" y="924501"/>
                </a:lnTo>
                <a:lnTo>
                  <a:pt x="175679" y="930782"/>
                </a:lnTo>
                <a:lnTo>
                  <a:pt x="5875883" y="930782"/>
                </a:lnTo>
                <a:lnTo>
                  <a:pt x="5922637" y="924501"/>
                </a:lnTo>
                <a:lnTo>
                  <a:pt x="5964633" y="906775"/>
                </a:lnTo>
                <a:lnTo>
                  <a:pt x="6000200" y="879284"/>
                </a:lnTo>
                <a:lnTo>
                  <a:pt x="6027672" y="843708"/>
                </a:lnTo>
                <a:lnTo>
                  <a:pt x="6045378" y="801725"/>
                </a:lnTo>
                <a:lnTo>
                  <a:pt x="6051651" y="755015"/>
                </a:lnTo>
                <a:lnTo>
                  <a:pt x="6051651" y="175641"/>
                </a:lnTo>
                <a:lnTo>
                  <a:pt x="6045378" y="128940"/>
                </a:lnTo>
                <a:lnTo>
                  <a:pt x="6027672" y="86980"/>
                </a:lnTo>
                <a:lnTo>
                  <a:pt x="6000200" y="51435"/>
                </a:lnTo>
                <a:lnTo>
                  <a:pt x="5964633" y="23974"/>
                </a:lnTo>
                <a:lnTo>
                  <a:pt x="5922637" y="6272"/>
                </a:lnTo>
                <a:lnTo>
                  <a:pt x="5875883" y="0"/>
                </a:lnTo>
                <a:lnTo>
                  <a:pt x="175679" y="0"/>
                </a:lnTo>
                <a:close/>
              </a:path>
            </a:pathLst>
          </a:custGeom>
          <a:ln w="38100">
            <a:solidFill>
              <a:srgbClr val="99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34899" y="607758"/>
            <a:ext cx="401955" cy="461645"/>
          </a:xfrm>
          <a:custGeom>
            <a:avLst/>
            <a:gdLst/>
            <a:ahLst/>
            <a:cxnLst/>
            <a:rect l="l" t="t" r="r" b="b"/>
            <a:pathLst>
              <a:path w="401955" h="461644">
                <a:moveTo>
                  <a:pt x="401586" y="0"/>
                </a:moveTo>
                <a:lnTo>
                  <a:pt x="0" y="0"/>
                </a:lnTo>
                <a:lnTo>
                  <a:pt x="0" y="461581"/>
                </a:lnTo>
                <a:lnTo>
                  <a:pt x="401586" y="461581"/>
                </a:lnTo>
                <a:lnTo>
                  <a:pt x="401586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34899" y="607758"/>
            <a:ext cx="401955" cy="461645"/>
          </a:xfrm>
          <a:custGeom>
            <a:avLst/>
            <a:gdLst/>
            <a:ahLst/>
            <a:cxnLst/>
            <a:rect l="l" t="t" r="r" b="b"/>
            <a:pathLst>
              <a:path w="401955" h="461644">
                <a:moveTo>
                  <a:pt x="0" y="461581"/>
                </a:moveTo>
                <a:lnTo>
                  <a:pt x="401586" y="461581"/>
                </a:lnTo>
                <a:lnTo>
                  <a:pt x="401586" y="0"/>
                </a:lnTo>
                <a:lnTo>
                  <a:pt x="0" y="0"/>
                </a:lnTo>
                <a:lnTo>
                  <a:pt x="0" y="461581"/>
                </a:lnTo>
                <a:close/>
              </a:path>
            </a:pathLst>
          </a:custGeom>
          <a:ln w="38100">
            <a:solidFill>
              <a:srgbClr val="99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5785357" y="140525"/>
            <a:ext cx="401955" cy="461645"/>
          </a:xfrm>
          <a:custGeom>
            <a:avLst/>
            <a:gdLst/>
            <a:ahLst/>
            <a:cxnLst/>
            <a:rect l="l" t="t" r="r" b="b"/>
            <a:pathLst>
              <a:path w="401954" h="461645">
                <a:moveTo>
                  <a:pt x="401586" y="0"/>
                </a:moveTo>
                <a:lnTo>
                  <a:pt x="0" y="0"/>
                </a:lnTo>
                <a:lnTo>
                  <a:pt x="0" y="461581"/>
                </a:lnTo>
                <a:lnTo>
                  <a:pt x="401586" y="461581"/>
                </a:lnTo>
                <a:lnTo>
                  <a:pt x="401586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5785357" y="140525"/>
            <a:ext cx="401955" cy="461645"/>
          </a:xfrm>
          <a:custGeom>
            <a:avLst/>
            <a:gdLst/>
            <a:ahLst/>
            <a:cxnLst/>
            <a:rect l="l" t="t" r="r" b="b"/>
            <a:pathLst>
              <a:path w="401954" h="461645">
                <a:moveTo>
                  <a:pt x="0" y="461581"/>
                </a:moveTo>
                <a:lnTo>
                  <a:pt x="401586" y="461581"/>
                </a:lnTo>
                <a:lnTo>
                  <a:pt x="401586" y="0"/>
                </a:lnTo>
                <a:lnTo>
                  <a:pt x="0" y="0"/>
                </a:lnTo>
                <a:lnTo>
                  <a:pt x="0" y="461581"/>
                </a:lnTo>
                <a:close/>
              </a:path>
            </a:pathLst>
          </a:custGeom>
          <a:ln w="38100">
            <a:solidFill>
              <a:srgbClr val="99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8384" y="314959"/>
            <a:ext cx="55848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Calibri"/>
                <a:cs typeface="Calibri"/>
              </a:rPr>
              <a:t>RE</a:t>
            </a:r>
            <a:r>
              <a:rPr sz="24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b="1" spc="-35" dirty="0">
                <a:solidFill>
                  <a:srgbClr val="FFFFFF"/>
                </a:solidFill>
                <a:latin typeface="Calibri"/>
                <a:cs typeface="Calibri"/>
              </a:rPr>
              <a:t>Yearly</a:t>
            </a:r>
            <a:r>
              <a:rPr sz="24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Calibri"/>
                <a:cs typeface="Calibri"/>
              </a:rPr>
              <a:t>Overview</a:t>
            </a:r>
            <a:r>
              <a:rPr sz="2400"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FFFF"/>
                </a:solidFill>
                <a:latin typeface="Calibri"/>
                <a:cs typeface="Calibri"/>
              </a:rPr>
              <a:t>(2</a:t>
            </a:r>
            <a:r>
              <a:rPr sz="2400" b="1" spc="-15" dirty="0">
                <a:solidFill>
                  <a:srgbClr val="FFFFFF"/>
                </a:solidFill>
                <a:latin typeface="Calibri"/>
                <a:cs typeface="Calibri"/>
              </a:rPr>
              <a:t> year </a:t>
            </a:r>
            <a:r>
              <a:rPr sz="2400" b="1" spc="-10" dirty="0">
                <a:solidFill>
                  <a:srgbClr val="FFFFFF"/>
                </a:solidFill>
                <a:latin typeface="Calibri"/>
                <a:cs typeface="Calibri"/>
              </a:rPr>
              <a:t>cycle)</a:t>
            </a:r>
            <a:r>
              <a:rPr sz="24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FFFF"/>
                </a:solidFill>
                <a:latin typeface="Calibri"/>
                <a:cs typeface="Calibri"/>
              </a:rPr>
              <a:t>2022-2023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12453" y="369188"/>
            <a:ext cx="912847" cy="222503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8658557"/>
              </p:ext>
            </p:extLst>
          </p:nvPr>
        </p:nvGraphicFramePr>
        <p:xfrm>
          <a:off x="254660" y="1204340"/>
          <a:ext cx="6911339" cy="85191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9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4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48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48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48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48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7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603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57530">
                        <a:lnSpc>
                          <a:spcPct val="100000"/>
                        </a:lnSpc>
                        <a:spcBef>
                          <a:spcPts val="919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Autumn</a:t>
                      </a:r>
                      <a:r>
                        <a:rPr sz="1400" b="1" spc="-4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3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Term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16839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626745">
                        <a:lnSpc>
                          <a:spcPct val="100000"/>
                        </a:lnSpc>
                        <a:spcBef>
                          <a:spcPts val="919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Spring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Term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16839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546100">
                        <a:lnSpc>
                          <a:spcPct val="100000"/>
                        </a:lnSpc>
                        <a:spcBef>
                          <a:spcPts val="919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Summer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3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Term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16839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1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Being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Special: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INCARNATION: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times/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SALVATION: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GOD/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CREATION: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places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are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4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ts val="1175"/>
                        </a:lnSpc>
                      </a:pPr>
                      <a:r>
                        <a:rPr lang="en-GB" sz="1000" spc="-5" dirty="0">
                          <a:latin typeface="Calibri"/>
                          <a:cs typeface="Calibri"/>
                        </a:rPr>
                        <a:t>W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here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we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be-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Christians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stories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are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special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Christians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put 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word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special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why?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44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long?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perform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Nativity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why?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cross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an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Easter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‘God’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so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important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1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Plays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Christ-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garden?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Christians?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3066">
                <a:tc>
                  <a:txBody>
                    <a:bodyPr/>
                    <a:lstStyle/>
                    <a:p>
                      <a:pPr marL="114300">
                        <a:lnSpc>
                          <a:spcPts val="1255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EYFS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spc="-5" dirty="0">
                          <a:latin typeface="Calibri"/>
                          <a:cs typeface="Calibri"/>
                        </a:rPr>
                        <a:t>mas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07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307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31445" marR="116205" indent="-10795">
                        <a:lnSpc>
                          <a:spcPct val="120800"/>
                        </a:lnSpc>
                        <a:spcBef>
                          <a:spcPts val="730"/>
                        </a:spcBef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Y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ea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  1&amp;2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CREATION: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Who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Made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World?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2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b="1" spc="-5" dirty="0">
                          <a:latin typeface="Calibri"/>
                          <a:cs typeface="Calibri"/>
                        </a:rPr>
                        <a:t>Harvest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INCARNATION: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910" marR="128905">
                        <a:lnSpc>
                          <a:spcPct val="121000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does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Christ- </a:t>
                      </a:r>
                      <a:r>
                        <a:rPr sz="1000" b="1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mas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matter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Christians?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2545" marR="68580" algn="ctr">
                        <a:lnSpc>
                          <a:spcPct val="121000"/>
                        </a:lnSpc>
                        <a:spcBef>
                          <a:spcPts val="4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Who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Jewish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how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they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live?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108585">
                        <a:lnSpc>
                          <a:spcPct val="121000"/>
                        </a:lnSpc>
                        <a:spcBef>
                          <a:spcPts val="40"/>
                        </a:spcBef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GOD: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 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Christia</a:t>
                      </a:r>
                      <a:r>
                        <a:rPr sz="1000" spc="15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b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v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e 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God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Like?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How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should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we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 marR="79375">
                        <a:lnSpc>
                          <a:spcPct val="121000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care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world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 for others,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 why does it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matter?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0428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31445" marR="116205" indent="-10795">
                        <a:lnSpc>
                          <a:spcPct val="1208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Y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ea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  3&amp;4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 marL="41275" marR="76200">
                        <a:lnSpc>
                          <a:spcPct val="121100"/>
                        </a:lnSpc>
                        <a:spcBef>
                          <a:spcPts val="4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How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festivals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worship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show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matters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 a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Muslim?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lang="en-GB" sz="1000" spc="-5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NCARNATION/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  <a:p>
                      <a:pPr marL="41910" marR="74295">
                        <a:lnSpc>
                          <a:spcPct val="121000"/>
                        </a:lnSpc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GOD: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 is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Trinity?</a:t>
                      </a:r>
                      <a:r>
                        <a:rPr sz="10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Christmas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109855">
                        <a:lnSpc>
                          <a:spcPct val="121000"/>
                        </a:lnSpc>
                        <a:spcBef>
                          <a:spcPts val="4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How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festivals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family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life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show what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matters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Jewish </a:t>
                      </a:r>
                      <a:r>
                        <a:rPr sz="1000" spc="-2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people?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lang="en-US" sz="1000" spc="-5" dirty="0">
                          <a:latin typeface="+mn-lt"/>
                          <a:cs typeface="Calibri"/>
                        </a:rPr>
                        <a:t>CREATION/</a:t>
                      </a:r>
                      <a:r>
                        <a:rPr lang="en-US" sz="1000" spc="-2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spc="-10" dirty="0">
                          <a:latin typeface="+mn-lt"/>
                          <a:cs typeface="Calibri"/>
                        </a:rPr>
                        <a:t>FALL:</a:t>
                      </a:r>
                      <a:endParaRPr lang="en-US" sz="1000" dirty="0">
                        <a:latin typeface="+mn-lt"/>
                        <a:cs typeface="Calibri"/>
                      </a:endParaRPr>
                    </a:p>
                    <a:p>
                      <a:pPr marL="41910" marR="194310">
                        <a:lnSpc>
                          <a:spcPct val="121000"/>
                        </a:lnSpc>
                        <a:spcBef>
                          <a:spcPts val="5"/>
                        </a:spcBef>
                      </a:pPr>
                      <a:r>
                        <a:rPr lang="en-US" sz="1000" spc="-5" dirty="0">
                          <a:latin typeface="+mn-lt"/>
                          <a:cs typeface="Calibri"/>
                        </a:rPr>
                        <a:t>What </a:t>
                      </a:r>
                      <a:r>
                        <a:rPr lang="en-US" sz="1000" dirty="0">
                          <a:latin typeface="+mn-lt"/>
                          <a:cs typeface="Calibri"/>
                        </a:rPr>
                        <a:t>do </a:t>
                      </a:r>
                      <a:r>
                        <a:rPr lang="en-US" sz="1000" spc="-5" dirty="0">
                          <a:latin typeface="+mn-lt"/>
                          <a:cs typeface="Calibri"/>
                        </a:rPr>
                        <a:t>Chris- </a:t>
                      </a:r>
                      <a:r>
                        <a:rPr lang="en-US" sz="100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spc="-10" dirty="0">
                          <a:latin typeface="+mn-lt"/>
                          <a:cs typeface="Calibri"/>
                        </a:rPr>
                        <a:t>tians</a:t>
                      </a:r>
                      <a:r>
                        <a:rPr lang="en-US" sz="1000" spc="-3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spc="-5" dirty="0">
                          <a:latin typeface="+mn-lt"/>
                          <a:cs typeface="Calibri"/>
                        </a:rPr>
                        <a:t>learn</a:t>
                      </a:r>
                      <a:r>
                        <a:rPr lang="en-US" sz="1000" spc="-2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spc="-5" dirty="0">
                          <a:latin typeface="+mn-lt"/>
                          <a:cs typeface="Calibri"/>
                        </a:rPr>
                        <a:t>from</a:t>
                      </a:r>
                      <a:endParaRPr lang="en-US" sz="1000" dirty="0">
                        <a:latin typeface="+mn-lt"/>
                        <a:cs typeface="Calibri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lang="en-US" sz="1000" spc="-5" dirty="0">
                          <a:latin typeface="+mn-lt"/>
                          <a:cs typeface="Calibri"/>
                        </a:rPr>
                        <a:t>the</a:t>
                      </a:r>
                      <a:r>
                        <a:rPr lang="en-US" sz="1000" spc="-2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spc="-5" dirty="0">
                          <a:latin typeface="+mn-lt"/>
                          <a:cs typeface="Calibri"/>
                        </a:rPr>
                        <a:t>creation</a:t>
                      </a:r>
                      <a:r>
                        <a:rPr lang="en-US" sz="1000" spc="-1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spc="-5" dirty="0">
                          <a:latin typeface="+mn-lt"/>
                          <a:cs typeface="Calibri"/>
                        </a:rPr>
                        <a:t>story?</a:t>
                      </a:r>
                      <a:endParaRPr lang="en-US" sz="1000" dirty="0">
                        <a:latin typeface="+mn-lt"/>
                        <a:cs typeface="Calibri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GOSPEL: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  <a:p>
                      <a:pPr marL="42545" marR="141605">
                        <a:lnSpc>
                          <a:spcPct val="1210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kind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world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did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Jesus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want?</a:t>
                      </a: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78105">
                        <a:lnSpc>
                          <a:spcPct val="121100"/>
                        </a:lnSpc>
                        <a:spcBef>
                          <a:spcPts val="4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How and why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 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religious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non-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religious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people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 marR="211454">
                        <a:lnSpc>
                          <a:spcPct val="121000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try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make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world a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better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place?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476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31445" marR="116205" indent="-10795">
                        <a:lnSpc>
                          <a:spcPct val="1208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Y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ea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  5&amp;6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 marL="41275" marR="46355">
                        <a:lnSpc>
                          <a:spcPct val="121100"/>
                        </a:lnSpc>
                        <a:spcBef>
                          <a:spcPts val="4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000" spc="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does</a:t>
                      </a:r>
                      <a:r>
                        <a:rPr sz="1000" spc="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it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mean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be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Mus-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lim in Britain to-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day?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85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INCARNATION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00" spc="-35" dirty="0">
                          <a:latin typeface="Calibri"/>
                          <a:cs typeface="Calibri"/>
                        </a:rPr>
                        <a:t> 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Was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Jesus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 Messiah?</a:t>
                      </a:r>
                      <a:r>
                        <a:rPr lang="en-GB"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Christmas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139700">
                        <a:lnSpc>
                          <a:spcPct val="121100"/>
                        </a:lnSpc>
                        <a:spcBef>
                          <a:spcPts val="4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Torah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so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important to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Jewish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people?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lang="en-GB" sz="1000" spc="-5" dirty="0">
                          <a:latin typeface="Calibri"/>
                          <a:cs typeface="Calibri"/>
                        </a:rPr>
                        <a:t>GOD What does it mean if God is Holy and Loving?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GOSPEL: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would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Jesus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do?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128905">
                        <a:lnSpc>
                          <a:spcPct val="121100"/>
                        </a:lnSpc>
                        <a:spcBef>
                          <a:spcPts val="4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Why do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some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people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believe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in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God and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some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people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not?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OR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  <a:p>
                      <a:pPr marL="42545" marR="167005">
                        <a:lnSpc>
                          <a:spcPct val="121000"/>
                        </a:lnSpc>
                        <a:spcBef>
                          <a:spcPts val="60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What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matters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most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Human-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ists and Chris-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tians?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03230" y="4520043"/>
            <a:ext cx="386537" cy="33411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89863" y="6724954"/>
            <a:ext cx="337502" cy="35237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16530" y="2753372"/>
            <a:ext cx="328803" cy="44296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16530" y="4487049"/>
            <a:ext cx="328803" cy="442963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65" y="4487049"/>
            <a:ext cx="328803" cy="44296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16530" y="6677037"/>
            <a:ext cx="328803" cy="44296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447665" y="6634365"/>
            <a:ext cx="328802" cy="442963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447665" y="4456442"/>
            <a:ext cx="328802" cy="442963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447665" y="2753372"/>
            <a:ext cx="328802" cy="442963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345432" y="2753372"/>
            <a:ext cx="328802" cy="442963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53485" y="6685686"/>
            <a:ext cx="386537" cy="334111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345432" y="6634365"/>
            <a:ext cx="328802" cy="442963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65" y="9198393"/>
            <a:ext cx="337502" cy="352463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53485" y="9173565"/>
            <a:ext cx="386537" cy="334162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216530" y="9156331"/>
            <a:ext cx="328803" cy="443001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336796" y="9121825"/>
            <a:ext cx="328802" cy="443001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447665" y="9121825"/>
            <a:ext cx="328802" cy="443001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398235" y="9121825"/>
            <a:ext cx="368414" cy="505396"/>
          </a:xfrm>
          <a:prstGeom prst="rect">
            <a:avLst/>
          </a:prstGeom>
        </p:spPr>
      </p:pic>
      <p:pic>
        <p:nvPicPr>
          <p:cNvPr id="1026" name="Picture 2" descr="eye world Icon 2128769">
            <a:extLst>
              <a:ext uri="{FF2B5EF4-FFF2-40B4-BE49-F238E27FC236}">
                <a16:creationId xmlns:a16="http://schemas.microsoft.com/office/drawing/2014/main" id="{01BC3007-FA6E-5C51-EBE0-9E466A2735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1012720" y="2782607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eye world Icon 2128769">
            <a:extLst>
              <a:ext uri="{FF2B5EF4-FFF2-40B4-BE49-F238E27FC236}">
                <a16:creationId xmlns:a16="http://schemas.microsoft.com/office/drawing/2014/main" id="{32C1ECDD-5A1A-5227-308B-F7F698D188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3170837" y="2798621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eye world Icon 2128769">
            <a:extLst>
              <a:ext uri="{FF2B5EF4-FFF2-40B4-BE49-F238E27FC236}">
                <a16:creationId xmlns:a16="http://schemas.microsoft.com/office/drawing/2014/main" id="{F470E676-0476-DDC9-D402-FE5E2E4F36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6367226" y="2812431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eye world Icon 2128769">
            <a:extLst>
              <a:ext uri="{FF2B5EF4-FFF2-40B4-BE49-F238E27FC236}">
                <a16:creationId xmlns:a16="http://schemas.microsoft.com/office/drawing/2014/main" id="{CD24D985-2A10-28EA-9FD0-E94BCE2B1B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6360101" y="4501691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eye world Icon 2128769">
            <a:extLst>
              <a:ext uri="{FF2B5EF4-FFF2-40B4-BE49-F238E27FC236}">
                <a16:creationId xmlns:a16="http://schemas.microsoft.com/office/drawing/2014/main" id="{2588E78D-61AE-F0C0-D602-76596B04FD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6360100" y="6676509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578FB566-F29E-96B4-12AC-5C312A9FDF79}"/>
              </a:ext>
            </a:extLst>
          </p:cNvPr>
          <p:cNvSpPr txBox="1"/>
          <p:nvPr/>
        </p:nvSpPr>
        <p:spPr>
          <a:xfrm>
            <a:off x="232478" y="770067"/>
            <a:ext cx="1676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solidFill>
                  <a:schemeClr val="bg1"/>
                </a:solidFill>
              </a:rPr>
              <a:t>Community schools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357A4AF4ED07468E502BF269E7E57B" ma:contentTypeVersion="16" ma:contentTypeDescription="Create a new document." ma:contentTypeScope="" ma:versionID="8606d436838b8deb61c2050c4c20dbae">
  <xsd:schema xmlns:xsd="http://www.w3.org/2001/XMLSchema" xmlns:xs="http://www.w3.org/2001/XMLSchema" xmlns:p="http://schemas.microsoft.com/office/2006/metadata/properties" xmlns:ns2="62205970-1fa4-4d68-a5cf-e6e0a0862e0c" xmlns:ns3="3ba7a596-edc3-40d9-85a4-f92f82a33951" targetNamespace="http://schemas.microsoft.com/office/2006/metadata/properties" ma:root="true" ma:fieldsID="709e424e28c6d9d9b0487b27aea6cca1" ns2:_="" ns3:_="">
    <xsd:import namespace="62205970-1fa4-4d68-a5cf-e6e0a0862e0c"/>
    <xsd:import namespace="3ba7a596-edc3-40d9-85a4-f92f82a33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05970-1fa4-4d68-a5cf-e6e0a0862e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4df6976-5580-4068-9b33-39ee11e103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a7a596-edc3-40d9-85a4-f92f82a33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093f57-eed2-437d-a8c0-0ba0e3a3d196}" ma:internalName="TaxCatchAll" ma:showField="CatchAllData" ma:web="3ba7a596-edc3-40d9-85a4-f92f82a339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2205970-1fa4-4d68-a5cf-e6e0a0862e0c">
      <Terms xmlns="http://schemas.microsoft.com/office/infopath/2007/PartnerControls"/>
    </lcf76f155ced4ddcb4097134ff3c332f>
    <TaxCatchAll xmlns="3ba7a596-edc3-40d9-85a4-f92f82a33951" xsi:nil="true"/>
  </documentManagement>
</p:properties>
</file>

<file path=customXml/itemProps1.xml><?xml version="1.0" encoding="utf-8"?>
<ds:datastoreItem xmlns:ds="http://schemas.openxmlformats.org/officeDocument/2006/customXml" ds:itemID="{D816F5B1-8CC9-4B02-83E0-2E077797EA34}"/>
</file>

<file path=customXml/itemProps2.xml><?xml version="1.0" encoding="utf-8"?>
<ds:datastoreItem xmlns:ds="http://schemas.openxmlformats.org/officeDocument/2006/customXml" ds:itemID="{E1E353A9-DB8B-4FB0-8DCD-C3268AEB79C3}"/>
</file>

<file path=customXml/itemProps3.xml><?xml version="1.0" encoding="utf-8"?>
<ds:datastoreItem xmlns:ds="http://schemas.openxmlformats.org/officeDocument/2006/customXml" ds:itemID="{0A7003F9-2AC7-4FE1-8413-D899A24C35E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296</Words>
  <Application>Microsoft Office PowerPoint</Application>
  <PresentationFormat>Custom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ecalvert</dc:creator>
  <cp:lastModifiedBy>Catherine Atkinson</cp:lastModifiedBy>
  <cp:revision>1</cp:revision>
  <dcterms:created xsi:type="dcterms:W3CDTF">2022-11-23T19:40:00Z</dcterms:created>
  <dcterms:modified xsi:type="dcterms:W3CDTF">2022-11-23T21:39:29Z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2022-01-10T00:00:00Z</vt:filetime>
  </property>
  <property fmtid="{D5CDD505-2E9C-101B-9397-08002B2CF9AE}" pid="3" name="Creator">
    <vt:lpwstr>Microsoft® Publisher for Microsoft 365</vt:lpwstr>
  </property>
  <property fmtid="{D5CDD505-2E9C-101B-9397-08002B2CF9AE}" pid="4" name="LastSaved">
    <vt:filetime>2022-11-23T00:00:00Z</vt:filetime>
  </property>
  <property fmtid="{D5CDD505-2E9C-101B-9397-08002B2CF9AE}" pid="5" name="ContentTypeId">
    <vt:lpwstr>0x010100A5357A4AF4ED07468E502BF269E7E57B</vt:lpwstr>
  </property>
</Properties>
</file>