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47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083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434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45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662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320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310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07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8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014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36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BB2E1-C2A9-453A-AB64-231E321B0DAE}" type="datetimeFigureOut">
              <a:rPr lang="en-GB" smtClean="0"/>
              <a:t>28/06/2021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91442-E79C-4F92-A2D5-A558E90C8E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837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solidFill>
                  <a:schemeClr val="bg1"/>
                </a:solidFill>
              </a:rPr>
              <a:t>	</a:t>
            </a:r>
            <a:r>
              <a:rPr lang="en-GB" dirty="0" smtClean="0"/>
              <a:t>			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24211" y="307013"/>
            <a:ext cx="113874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</a:rPr>
              <a:t>There are 7 Areas of Learning in our Curriculum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800" y="1230343"/>
            <a:ext cx="5347033" cy="5347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22328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3394" y="449488"/>
            <a:ext cx="112410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How can I help my child be ready for school?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1" name="Picture 6" descr="Related image">
            <a:extLst>
              <a:ext uri="{FF2B5EF4-FFF2-40B4-BE49-F238E27FC236}">
                <a16:creationId xmlns:a16="http://schemas.microsoft.com/office/drawing/2014/main" id="{24ECB474-55A9-4068-8CC8-CC14E31A7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840" y="2714583"/>
            <a:ext cx="8646160" cy="3645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342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0000" y="32298"/>
            <a:ext cx="112410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Promote independence</a:t>
            </a:r>
            <a:endParaRPr kumimoji="0" lang="en-GB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2" name="Picture 6" descr="Image result for hand washing">
            <a:extLst>
              <a:ext uri="{FF2B5EF4-FFF2-40B4-BE49-F238E27FC236}">
                <a16:creationId xmlns:a16="http://schemas.microsoft.com/office/drawing/2014/main" id="{E1BD9DCD-701D-4B20-9B1C-AD6E188D82E0}"/>
              </a:ext>
            </a:extLst>
          </p:cNvPr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79"/>
          <a:stretch/>
        </p:blipFill>
        <p:spPr bwMode="auto">
          <a:xfrm>
            <a:off x="611905" y="1169963"/>
            <a:ext cx="3600000" cy="23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Related image">
            <a:extLst>
              <a:ext uri="{FF2B5EF4-FFF2-40B4-BE49-F238E27FC236}">
                <a16:creationId xmlns:a16="http://schemas.microsoft.com/office/drawing/2014/main" id="{3249273A-DB2E-4A41-9A4B-4A282D2F12CF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332" y="1183666"/>
            <a:ext cx="3095352" cy="53527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Image result for easy school shoes">
            <a:extLst>
              <a:ext uri="{FF2B5EF4-FFF2-40B4-BE49-F238E27FC236}">
                <a16:creationId xmlns:a16="http://schemas.microsoft.com/office/drawing/2014/main" id="{B4EF17E7-EFF1-466E-8A04-80CC1BFE6D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57" b="16155"/>
          <a:stretch/>
        </p:blipFill>
        <p:spPr bwMode="auto">
          <a:xfrm>
            <a:off x="8051999" y="1139484"/>
            <a:ext cx="3600000" cy="23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Image result for tidy up">
            <a:extLst>
              <a:ext uri="{FF2B5EF4-FFF2-40B4-BE49-F238E27FC236}">
                <a16:creationId xmlns:a16="http://schemas.microsoft.com/office/drawing/2014/main" id="{45ACA06B-1EC6-4333-9416-6AFF297325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2"/>
          <a:stretch/>
        </p:blipFill>
        <p:spPr bwMode="auto">
          <a:xfrm>
            <a:off x="540000" y="3969000"/>
            <a:ext cx="3600001" cy="23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Image result for using a knife and fork">
            <a:extLst>
              <a:ext uri="{FF2B5EF4-FFF2-40B4-BE49-F238E27FC236}">
                <a16:creationId xmlns:a16="http://schemas.microsoft.com/office/drawing/2014/main" id="{CA364D52-B0D3-4943-915E-7AD0EB6188CA}"/>
              </a:ext>
            </a:extLst>
          </p:cNvPr>
          <p:cNvPicPr>
            <a:picLocks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26" b="6490"/>
          <a:stretch/>
        </p:blipFill>
        <p:spPr bwMode="auto">
          <a:xfrm>
            <a:off x="8051999" y="3969000"/>
            <a:ext cx="3600000" cy="23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637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822" y="5963325"/>
            <a:ext cx="12555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Reading is VERY important to us all at North Worcester.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2" y="309314"/>
            <a:ext cx="5930206" cy="4447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67"/>
          <a:stretch/>
        </p:blipFill>
        <p:spPr>
          <a:xfrm>
            <a:off x="9722797" y="251112"/>
            <a:ext cx="2134673" cy="25141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5574" y="4961414"/>
            <a:ext cx="5547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Literacy</a:t>
            </a:r>
            <a:endParaRPr kumimoji="0" lang="en-GB" sz="5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1" name="Picture 4" descr="Image result for child at library">
            <a:extLst>
              <a:ext uri="{FF2B5EF4-FFF2-40B4-BE49-F238E27FC236}">
                <a16:creationId xmlns:a16="http://schemas.microsoft.com/office/drawing/2014/main" id="{02C6DC38-6860-480A-B606-F9C64BFA0A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" t="3740" r="1697" b="2548"/>
          <a:stretch/>
        </p:blipFill>
        <p:spPr bwMode="auto">
          <a:xfrm>
            <a:off x="8471201" y="3530026"/>
            <a:ext cx="3357647" cy="22384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351702" y="271601"/>
            <a:ext cx="330013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Arial" panose="020B0604020202020204" pitchFamily="34" charset="0"/>
              </a:rPr>
              <a:t>Spend time reading with your child. </a:t>
            </a:r>
          </a:p>
          <a:p>
            <a:pPr marL="0" marR="0" lvl="0" indent="0" algn="l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Arial" panose="020B0604020202020204" pitchFamily="34" charset="0"/>
              </a:rPr>
              <a:t>Talk about the books you  are reading.</a:t>
            </a:r>
          </a:p>
          <a:p>
            <a:pPr marL="0" marR="0" lvl="0" indent="0" algn="l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Arial" panose="020B0604020202020204" pitchFamily="34" charset="0"/>
              </a:rPr>
              <a:t>Look at the pictures.</a:t>
            </a:r>
          </a:p>
        </p:txBody>
      </p:sp>
    </p:spTree>
    <p:extLst>
      <p:ext uri="{BB962C8B-B14F-4D97-AF65-F5344CB8AC3E}">
        <p14:creationId xmlns:p14="http://schemas.microsoft.com/office/powerpoint/2010/main" val="6126804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72588" y="5631182"/>
            <a:ext cx="3261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Mark making.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640" y="199033"/>
            <a:ext cx="5547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Literacy</a:t>
            </a:r>
            <a:endParaRPr kumimoji="0" lang="en-GB" sz="5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60C3BB-4465-48D4-87EB-5428B2130AF6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57624" y="1787968"/>
            <a:ext cx="3138568" cy="36314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6575F2-87E9-412D-B86A-1DA97358EB7A}"/>
              </a:ext>
            </a:extLst>
          </p:cNvPr>
          <p:cNvPicPr>
            <a:picLocks/>
          </p:cNvPicPr>
          <p:nvPr/>
        </p:nvPicPr>
        <p:blipFill rotWithShape="1">
          <a:blip r:embed="rId3"/>
          <a:srcRect l="11311" t="-85" r="4941" b="85"/>
          <a:stretch/>
        </p:blipFill>
        <p:spPr>
          <a:xfrm>
            <a:off x="8424082" y="195191"/>
            <a:ext cx="360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8B056CE-B9FD-42DA-9C11-9BD60A493306}"/>
              </a:ext>
            </a:extLst>
          </p:cNvPr>
          <p:cNvSpPr txBox="1"/>
          <p:nvPr/>
        </p:nvSpPr>
        <p:spPr>
          <a:xfrm>
            <a:off x="3698241" y="195191"/>
            <a:ext cx="5205948" cy="3111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Help the children to recognise their own name. This is VERY useful for finding their clothes, books, peg etc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4844" y="3509963"/>
            <a:ext cx="5076825" cy="3181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32408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5006" y="4903092"/>
            <a:ext cx="51634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Go on a number hunt!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2DD55F-DC09-4D50-BD29-C60893249039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512037" y="430140"/>
            <a:ext cx="3240000" cy="21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202E40-8482-49D6-818A-DCDD9A478D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00" y="2880000"/>
            <a:ext cx="3600000" cy="2698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15E5FFD-F368-4743-A70C-6C55E2538672}"/>
              </a:ext>
            </a:extLst>
          </p:cNvPr>
          <p:cNvPicPr>
            <a:picLocks/>
          </p:cNvPicPr>
          <p:nvPr/>
        </p:nvPicPr>
        <p:blipFill rotWithShape="1">
          <a:blip r:embed="rId4"/>
          <a:srcRect l="7831"/>
          <a:stretch/>
        </p:blipFill>
        <p:spPr>
          <a:xfrm>
            <a:off x="4316463" y="1306460"/>
            <a:ext cx="3420000" cy="342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5D1A8A-87A2-4AA2-A360-67872AF2F350}"/>
              </a:ext>
            </a:extLst>
          </p:cNvPr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294201" y="2672186"/>
            <a:ext cx="3240000" cy="306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4410881" y="346087"/>
            <a:ext cx="39463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Mathematics</a:t>
            </a:r>
            <a:endParaRPr kumimoji="0" lang="en-GB" sz="40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398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-1102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10705" y="-47134"/>
            <a:ext cx="39463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Mathematics</a:t>
            </a:r>
            <a:endParaRPr kumimoji="0" lang="en-GB" sz="40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57880F9-179B-49E5-824B-C91F9CD948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158" y="555264"/>
            <a:ext cx="3015842" cy="198899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36CB0B9-4EA1-413E-B7CB-4B5DD2696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000" y="4140000"/>
            <a:ext cx="3993872" cy="2340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F205D7C-7AD1-4D1C-BE8E-7614F27584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0353" y="4130198"/>
            <a:ext cx="5301647" cy="19348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49BC9EB-8AC9-48D8-A757-56543EA6D1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687" r="4202"/>
          <a:stretch/>
        </p:blipFill>
        <p:spPr>
          <a:xfrm>
            <a:off x="4299285" y="720586"/>
            <a:ext cx="3533141" cy="3287470"/>
          </a:xfrm>
          <a:prstGeom prst="rect">
            <a:avLst/>
          </a:prstGeom>
        </p:spPr>
      </p:pic>
      <p:pic>
        <p:nvPicPr>
          <p:cNvPr id="23" name="Picture 2" descr="Related image">
            <a:extLst>
              <a:ext uri="{FF2B5EF4-FFF2-40B4-BE49-F238E27FC236}">
                <a16:creationId xmlns:a16="http://schemas.microsoft.com/office/drawing/2014/main" id="{8720BF5A-7AD3-4459-9A63-24FD28FD673C}"/>
              </a:ext>
            </a:extLst>
          </p:cNvPr>
          <p:cNvPicPr>
            <a:picLocks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58" t="2003" r="958" b="4687"/>
          <a:stretch/>
        </p:blipFill>
        <p:spPr bwMode="auto">
          <a:xfrm>
            <a:off x="8592000" y="373035"/>
            <a:ext cx="324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93930" y="3999972"/>
            <a:ext cx="28533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Go on a shape hunt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!</a:t>
            </a:r>
          </a:p>
        </p:txBody>
      </p:sp>
      <p:sp>
        <p:nvSpPr>
          <p:cNvPr id="8" name="Rectangle 7"/>
          <p:cNvSpPr/>
          <p:nvPr/>
        </p:nvSpPr>
        <p:spPr>
          <a:xfrm>
            <a:off x="3717210" y="6168185"/>
            <a:ext cx="90512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Two dimensional and three dimensional</a:t>
            </a:r>
          </a:p>
        </p:txBody>
      </p:sp>
    </p:spTree>
    <p:extLst>
      <p:ext uri="{BB962C8B-B14F-4D97-AF65-F5344CB8AC3E}">
        <p14:creationId xmlns:p14="http://schemas.microsoft.com/office/powerpoint/2010/main" val="36878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51461" y="326194"/>
            <a:ext cx="86343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Communication and Language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8" name="Picture 4" descr="Image result for taking it in turns to speak">
            <a:extLst>
              <a:ext uri="{FF2B5EF4-FFF2-40B4-BE49-F238E27FC236}">
                <a16:creationId xmlns:a16="http://schemas.microsoft.com/office/drawing/2014/main" id="{0E304B84-F406-4B8B-B411-7F95E3B54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82" y="610598"/>
            <a:ext cx="2539071" cy="2539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11664" y="3747566"/>
            <a:ext cx="435284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Take it in turns to speak.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Look at the person who is talking.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Being polite.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Family circle time?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B406EA-5B69-4D21-A27C-BAC5DC4E42C1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681086" y="1405794"/>
            <a:ext cx="288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145" y="3357160"/>
            <a:ext cx="5002796" cy="31020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8056880" y="2454946"/>
            <a:ext cx="2913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Questions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242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51461" y="326194"/>
            <a:ext cx="86343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Personal, Social and Emotional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6E28625-90E6-40C9-81B8-B2535D6EAD7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360000" y="360000"/>
            <a:ext cx="2751180" cy="2155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5412A1C-F746-43B9-A32B-0C3C6967A97E}"/>
              </a:ext>
            </a:extLst>
          </p:cNvPr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302258" y="1259237"/>
            <a:ext cx="3600000" cy="324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BD2E4B-92DD-46E5-8382-94E47414CD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930" y="1741714"/>
            <a:ext cx="3434148" cy="47163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829C78-0D4C-48E7-BAEC-A47B8495C201}"/>
              </a:ext>
            </a:extLst>
          </p:cNvPr>
          <p:cNvSpPr txBox="1"/>
          <p:nvPr/>
        </p:nvSpPr>
        <p:spPr>
          <a:xfrm>
            <a:off x="155574" y="4725127"/>
            <a:ext cx="7864729" cy="1886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Talk enthusiastically about school!</a:t>
            </a:r>
          </a:p>
          <a:p>
            <a:pPr marL="0" marR="0" lvl="0" indent="0" algn="r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What can they expect, how much fun it will be, who will be there!</a:t>
            </a:r>
          </a:p>
        </p:txBody>
      </p:sp>
    </p:spTree>
    <p:extLst>
      <p:ext uri="{BB962C8B-B14F-4D97-AF65-F5344CB8AC3E}">
        <p14:creationId xmlns:p14="http://schemas.microsoft.com/office/powerpoint/2010/main" val="1231316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59680" y="247582"/>
            <a:ext cx="665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Physical Development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0" name="Picture 10" descr="Image result for mark making pre school">
            <a:extLst>
              <a:ext uri="{FF2B5EF4-FFF2-40B4-BE49-F238E27FC236}">
                <a16:creationId xmlns:a16="http://schemas.microsoft.com/office/drawing/2014/main" id="{934CC27B-99C7-4C0D-834B-BF0F751D068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5162" y="1891711"/>
            <a:ext cx="432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Related image">
            <a:extLst>
              <a:ext uri="{FF2B5EF4-FFF2-40B4-BE49-F238E27FC236}">
                <a16:creationId xmlns:a16="http://schemas.microsoft.com/office/drawing/2014/main" id="{32A629FD-493B-4897-999F-F1093B6A40C3}"/>
              </a:ext>
            </a:extLst>
          </p:cNvPr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18"/>
          <a:stretch/>
        </p:blipFill>
        <p:spPr bwMode="auto">
          <a:xfrm>
            <a:off x="436736" y="247582"/>
            <a:ext cx="432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Image result for child doing a jigsaw">
            <a:extLst>
              <a:ext uri="{FF2B5EF4-FFF2-40B4-BE49-F238E27FC236}">
                <a16:creationId xmlns:a16="http://schemas.microsoft.com/office/drawing/2014/main" id="{636C3A4D-9A52-48A1-9FD9-0715DD262B43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480" y="3757162"/>
            <a:ext cx="4320000" cy="28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169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1270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80736" y="93600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4158" y="266202"/>
            <a:ext cx="7741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Understanding of the World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0585901-DD98-4813-9DC1-0B54F082F4F2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433286" y="2619593"/>
            <a:ext cx="3355058" cy="2822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3E5191A-3738-496E-A00E-61CC194D8AE9}"/>
              </a:ext>
            </a:extLst>
          </p:cNvPr>
          <p:cNvSpPr txBox="1"/>
          <p:nvPr/>
        </p:nvSpPr>
        <p:spPr>
          <a:xfrm>
            <a:off x="4170779" y="1141076"/>
            <a:ext cx="8734261" cy="12705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Encourage curiosity. 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Answer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their questions, </a:t>
            </a: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ask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more questions.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45" y="1174705"/>
            <a:ext cx="3700063" cy="31091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6487" y="3765759"/>
            <a:ext cx="5184120" cy="28818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29863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AutoShape 2" descr="Black Purple Layout Stock Photos, Images &amp; Photography | Shutterstock"/>
          <p:cNvSpPr>
            <a:spLocks noChangeAspect="1" noChangeArrowheads="1"/>
          </p:cNvSpPr>
          <p:nvPr/>
        </p:nvSpPr>
        <p:spPr bwMode="auto">
          <a:xfrm>
            <a:off x="155574" y="-144463"/>
            <a:ext cx="5351145" cy="535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AutoShape 6" descr="Xami Texture Purple, Texture Purple, Background Ungu, Background ...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39BD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3116" y="1027408"/>
            <a:ext cx="55309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	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2085" y="5685048"/>
            <a:ext cx="77419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sng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Expressive Art and Design</a:t>
            </a:r>
            <a:endParaRPr kumimoji="0" lang="en-GB" sz="44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085" y="226429"/>
            <a:ext cx="4218956" cy="42987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7861371" y="-401120"/>
            <a:ext cx="3541939" cy="47733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2407" y="3977928"/>
            <a:ext cx="2763284" cy="27438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1283" y="2687445"/>
            <a:ext cx="2326656" cy="292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854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</Words>
  <Application>Microsoft Office PowerPoint</Application>
  <PresentationFormat>Widescreen</PresentationFormat>
  <Paragraphs>41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Arial Rounded MT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Rivers CofE Academies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Bradford</dc:creator>
  <cp:lastModifiedBy>Sarah Bradford</cp:lastModifiedBy>
  <cp:revision>1</cp:revision>
  <dcterms:created xsi:type="dcterms:W3CDTF">2021-06-28T13:46:47Z</dcterms:created>
  <dcterms:modified xsi:type="dcterms:W3CDTF">2021-06-28T13:47:02Z</dcterms:modified>
</cp:coreProperties>
</file>