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microsoft.com/office/2020/02/relationships/classificationlabels" Target="docMetadata/LabelInfo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0D68852-693A-496E-94EE-72E38C3C952B}">
  <a:tblStyle styleId="{40D68852-693A-496E-94EE-72E38C3C952B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/>
        </p:nvSpPr>
        <p:spPr>
          <a:xfrm>
            <a:off x="3276600" y="152400"/>
            <a:ext cx="297945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Progression in multiplication</a:t>
            </a:r>
            <a:endParaRPr sz="1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5" name="Google Shape;85;p13"/>
          <p:cNvGraphicFramePr/>
          <p:nvPr/>
        </p:nvGraphicFramePr>
        <p:xfrm>
          <a:off x="451991" y="615355"/>
          <a:ext cx="8296500" cy="6090225"/>
        </p:xfrm>
        <a:graphic>
          <a:graphicData uri="http://schemas.openxmlformats.org/drawingml/2006/table">
            <a:tbl>
              <a:tblPr firstRow="1" bandRow="1">
                <a:noFill/>
                <a:tableStyleId>{40D68852-693A-496E-94EE-72E38C3C952B}</a:tableStyleId>
              </a:tblPr>
              <a:tblGrid>
                <a:gridCol w="1156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6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6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68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68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881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241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250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0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0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0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0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0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0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06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Counting in steps of 2 using objects and number tracks.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Grouping objects (repeated addition).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/>
                        <a:t>   2 +  2 +  2 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/>
                        <a:t>   2,    4,    6</a:t>
                      </a:r>
                      <a:endParaRPr sz="140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Solve simple 1 step x problems using concrete objects, pictoral representations and arrays with teacher support.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Record as repeated addition and link to x using the language of </a:t>
                      </a:r>
                      <a:r>
                        <a:rPr lang="en-GB" sz="1000">
                          <a:solidFill>
                            <a:srgbClr val="3366FF"/>
                          </a:solidFill>
                        </a:rPr>
                        <a:t>lots of, groups of.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solidFill>
                          <a:srgbClr val="3366FF"/>
                        </a:solidFill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solidFill>
                          <a:srgbClr val="3366FF"/>
                        </a:solidFill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   3  +   3  +  3=9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      3 x 3 = 9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Double small numbers and quantities.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5 + 5 = 10</a:t>
                      </a:r>
                      <a:endParaRPr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5 x 2 = 10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 b="0"/>
                        <a:t>Recall and use x facts for 2, 5 and 10x tables and write statements using the symbols.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 b="0"/>
                        <a:t>5 x 3 = 15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 b="0"/>
                        <a:t>Demonstrate that x of 2 numbers can be done in any order.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 b="0"/>
                        <a:t>    </a:t>
                      </a:r>
                      <a:endParaRPr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 b="0"/>
                        <a:t>3x4            4x3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 b="0"/>
                        <a:t>Connect 10x table to place value.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 b="0"/>
                        <a:t>2 x 10 = 20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 b="0"/>
                        <a:t>Connect 5x table to clock face divisions.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 b="0"/>
                        <a:t>x mentally by 10 and 100.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 b="0"/>
                        <a:t>Recall and use x facts for 3, 4 and 8x tables.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 b="0"/>
                        <a:t>Connect 2, 4, 8x tables through doubling.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 b="0"/>
                        <a:t>Write mathematical statements for known x tables including T</a:t>
                      </a:r>
                      <a:r>
                        <a:rPr lang="en-GB" sz="1000"/>
                        <a:t>O </a:t>
                      </a:r>
                      <a:r>
                        <a:rPr lang="en-GB" sz="1000" b="0"/>
                        <a:t> x </a:t>
                      </a:r>
                      <a:r>
                        <a:rPr lang="en-GB" sz="1000"/>
                        <a:t>O</a:t>
                      </a:r>
                      <a:r>
                        <a:rPr lang="en-GB" sz="1000" b="0"/>
                        <a:t>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 b="0"/>
                        <a:t>Develop written methods for T</a:t>
                      </a:r>
                      <a:r>
                        <a:rPr lang="en-GB" sz="1000"/>
                        <a:t>O</a:t>
                      </a:r>
                      <a:r>
                        <a:rPr lang="en-GB" sz="1000" b="0"/>
                        <a:t> x </a:t>
                      </a:r>
                      <a:r>
                        <a:rPr lang="en-GB" sz="1000"/>
                        <a:t>O</a:t>
                      </a:r>
                      <a:endParaRPr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 b="0"/>
                        <a:t>23 x 4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 b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 b="0"/>
                        <a:t>Develop mental x strategies, including x by 10, 100 and 1000.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/>
                        <a:t>Recall x tables facts up to 12x12.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/>
                        <a:t>Multiply 3 numbers together.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/>
                        <a:t>Know the effect of x by 0 and 1.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/>
                        <a:t>Use place value, known and derived facts to x.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/>
                        <a:t>Recognise and use factor pairs and commutivity.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/>
                        <a:t>TOxO and HTOxO using short multiplication.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/>
                        <a:t>Develop mental strategies including x whole numbers and 1dp mentally by 10, 100 and 1000.</a:t>
                      </a:r>
                      <a:endParaRPr sz="100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/>
                        <a:t>Identify multiples and factors including all factor pairs and common factors of 2 numbers.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/>
                        <a:t>Know and use prime numbers (up to 100), prime factors and composite (non-prime).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/>
                        <a:t>Recognise square and cubed numbers, using the notation.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/>
                        <a:t>ThHTOxO using short multiplication.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/>
                        <a:t>Develop mental strategies including x whole numbers and decimals mentally by 10, 100 and 1000.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/>
                        <a:t>Scale up using simple rates.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Explore x using brackets (BODMAS).</a:t>
                      </a: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Identify common factors, common multiples and prime numbers.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HTOxTO and ThHTOxTO(whole numbers) using long multiplication.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(Use place value counters to support understanding, then remove.)</a:t>
                      </a:r>
                      <a:endParaRPr sz="100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8900">
                <a:tc gridSpan="7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Recognise and use the inverse relationship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between x and ÷ using scaling up and scaling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down image.</a:t>
                      </a:r>
                      <a:endParaRPr sz="105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6" name="Google Shape;86;p13"/>
          <p:cNvSpPr/>
          <p:nvPr/>
        </p:nvSpPr>
        <p:spPr>
          <a:xfrm>
            <a:off x="5121275" y="3756026"/>
            <a:ext cx="2551113" cy="1677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endParaRPr sz="1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endParaRPr sz="1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endParaRPr sz="1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7" name="Google Shape;87;p13"/>
          <p:cNvGrpSpPr/>
          <p:nvPr/>
        </p:nvGrpSpPr>
        <p:grpSpPr>
          <a:xfrm>
            <a:off x="609600" y="2209800"/>
            <a:ext cx="783704" cy="476850"/>
            <a:chOff x="539552" y="2320309"/>
            <a:chExt cx="783704" cy="476850"/>
          </a:xfrm>
        </p:grpSpPr>
        <p:sp>
          <p:nvSpPr>
            <p:cNvPr id="88" name="Google Shape;88;p13"/>
            <p:cNvSpPr/>
            <p:nvPr/>
          </p:nvSpPr>
          <p:spPr>
            <a:xfrm>
              <a:off x="611560" y="2428735"/>
              <a:ext cx="144016" cy="144016"/>
            </a:xfrm>
            <a:prstGeom prst="ellipse">
              <a:avLst/>
            </a:prstGeom>
            <a:solidFill>
              <a:schemeClr val="accent1"/>
            </a:solidFill>
            <a:ln w="25400" cap="flat" cmpd="sng">
              <a:solidFill>
                <a:srgbClr val="395E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9" name="Google Shape;89;p13"/>
            <p:cNvSpPr/>
            <p:nvPr/>
          </p:nvSpPr>
          <p:spPr>
            <a:xfrm>
              <a:off x="795601" y="2534889"/>
              <a:ext cx="144016" cy="144016"/>
            </a:xfrm>
            <a:prstGeom prst="ellipse">
              <a:avLst/>
            </a:prstGeom>
            <a:solidFill>
              <a:schemeClr val="accent1"/>
            </a:solidFill>
            <a:ln w="25400" cap="flat" cmpd="sng">
              <a:solidFill>
                <a:srgbClr val="395E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0" name="Google Shape;90;p13"/>
            <p:cNvSpPr/>
            <p:nvPr/>
          </p:nvSpPr>
          <p:spPr>
            <a:xfrm>
              <a:off x="539552" y="2653143"/>
              <a:ext cx="144016" cy="144016"/>
            </a:xfrm>
            <a:prstGeom prst="ellipse">
              <a:avLst/>
            </a:prstGeom>
            <a:solidFill>
              <a:schemeClr val="accent1"/>
            </a:solidFill>
            <a:ln w="25400" cap="flat" cmpd="sng">
              <a:solidFill>
                <a:srgbClr val="395E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" name="Google Shape;91;p13"/>
            <p:cNvSpPr/>
            <p:nvPr/>
          </p:nvSpPr>
          <p:spPr>
            <a:xfrm>
              <a:off x="990600" y="2590800"/>
              <a:ext cx="144016" cy="144016"/>
            </a:xfrm>
            <a:prstGeom prst="ellipse">
              <a:avLst/>
            </a:prstGeom>
            <a:solidFill>
              <a:schemeClr val="accent1"/>
            </a:solidFill>
            <a:ln w="25400" cap="flat" cmpd="sng">
              <a:solidFill>
                <a:srgbClr val="395E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13"/>
            <p:cNvSpPr/>
            <p:nvPr/>
          </p:nvSpPr>
          <p:spPr>
            <a:xfrm>
              <a:off x="835968" y="2320309"/>
              <a:ext cx="144016" cy="144016"/>
            </a:xfrm>
            <a:prstGeom prst="ellipse">
              <a:avLst/>
            </a:prstGeom>
            <a:solidFill>
              <a:schemeClr val="accent1"/>
            </a:solidFill>
            <a:ln w="25400" cap="flat" cmpd="sng">
              <a:solidFill>
                <a:srgbClr val="395E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" name="Google Shape;93;p13"/>
            <p:cNvSpPr/>
            <p:nvPr/>
          </p:nvSpPr>
          <p:spPr>
            <a:xfrm>
              <a:off x="1179240" y="2509127"/>
              <a:ext cx="144016" cy="144016"/>
            </a:xfrm>
            <a:prstGeom prst="ellipse">
              <a:avLst/>
            </a:prstGeom>
            <a:solidFill>
              <a:schemeClr val="accent1"/>
            </a:solidFill>
            <a:ln w="25400" cap="flat" cmpd="sng">
              <a:solidFill>
                <a:srgbClr val="395E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4" name="Google Shape;94;p13"/>
          <p:cNvGrpSpPr/>
          <p:nvPr/>
        </p:nvGrpSpPr>
        <p:grpSpPr>
          <a:xfrm>
            <a:off x="609600" y="3200400"/>
            <a:ext cx="753616" cy="372616"/>
            <a:chOff x="457200" y="3429000"/>
            <a:chExt cx="753616" cy="372616"/>
          </a:xfrm>
        </p:grpSpPr>
        <p:sp>
          <p:nvSpPr>
            <p:cNvPr id="95" name="Google Shape;95;p13"/>
            <p:cNvSpPr/>
            <p:nvPr/>
          </p:nvSpPr>
          <p:spPr>
            <a:xfrm>
              <a:off x="457200" y="3657600"/>
              <a:ext cx="144016" cy="144016"/>
            </a:xfrm>
            <a:prstGeom prst="ellipse">
              <a:avLst/>
            </a:prstGeom>
            <a:solidFill>
              <a:schemeClr val="accent1"/>
            </a:solidFill>
            <a:ln w="25400" cap="flat" cmpd="sng">
              <a:solidFill>
                <a:srgbClr val="395E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" name="Google Shape;96;p13"/>
            <p:cNvSpPr/>
            <p:nvPr/>
          </p:nvSpPr>
          <p:spPr>
            <a:xfrm>
              <a:off x="762000" y="3657600"/>
              <a:ext cx="144016" cy="144016"/>
            </a:xfrm>
            <a:prstGeom prst="ellipse">
              <a:avLst/>
            </a:prstGeom>
            <a:solidFill>
              <a:schemeClr val="accent1"/>
            </a:solidFill>
            <a:ln w="25400" cap="flat" cmpd="sng">
              <a:solidFill>
                <a:srgbClr val="395E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7" name="Google Shape;97;p13"/>
            <p:cNvSpPr/>
            <p:nvPr/>
          </p:nvSpPr>
          <p:spPr>
            <a:xfrm>
              <a:off x="457200" y="3429000"/>
              <a:ext cx="144016" cy="144016"/>
            </a:xfrm>
            <a:prstGeom prst="ellipse">
              <a:avLst/>
            </a:prstGeom>
            <a:solidFill>
              <a:schemeClr val="accent1"/>
            </a:solidFill>
            <a:ln w="25400" cap="flat" cmpd="sng">
              <a:solidFill>
                <a:srgbClr val="395E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8" name="Google Shape;98;p13"/>
            <p:cNvSpPr/>
            <p:nvPr/>
          </p:nvSpPr>
          <p:spPr>
            <a:xfrm>
              <a:off x="1066800" y="3429000"/>
              <a:ext cx="144016" cy="144016"/>
            </a:xfrm>
            <a:prstGeom prst="ellipse">
              <a:avLst/>
            </a:prstGeom>
            <a:solidFill>
              <a:schemeClr val="accent1"/>
            </a:solidFill>
            <a:ln w="25400" cap="flat" cmpd="sng">
              <a:solidFill>
                <a:srgbClr val="395E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13"/>
            <p:cNvSpPr/>
            <p:nvPr/>
          </p:nvSpPr>
          <p:spPr>
            <a:xfrm>
              <a:off x="762000" y="3429000"/>
              <a:ext cx="144016" cy="144016"/>
            </a:xfrm>
            <a:prstGeom prst="ellipse">
              <a:avLst/>
            </a:prstGeom>
            <a:solidFill>
              <a:schemeClr val="accent1"/>
            </a:solidFill>
            <a:ln w="25400" cap="flat" cmpd="sng">
              <a:solidFill>
                <a:srgbClr val="395E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13"/>
            <p:cNvSpPr/>
            <p:nvPr/>
          </p:nvSpPr>
          <p:spPr>
            <a:xfrm>
              <a:off x="1066800" y="3657600"/>
              <a:ext cx="144016" cy="144016"/>
            </a:xfrm>
            <a:prstGeom prst="ellipse">
              <a:avLst/>
            </a:prstGeom>
            <a:solidFill>
              <a:schemeClr val="accent1"/>
            </a:solidFill>
            <a:ln w="25400" cap="flat" cmpd="sng">
              <a:solidFill>
                <a:srgbClr val="395E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101" name="Google Shape;101;p13"/>
          <p:cNvCxnSpPr/>
          <p:nvPr/>
        </p:nvCxnSpPr>
        <p:spPr>
          <a:xfrm rot="5400000">
            <a:off x="838200" y="2895600"/>
            <a:ext cx="304800" cy="1588"/>
          </a:xfrm>
          <a:prstGeom prst="straightConnector1">
            <a:avLst/>
          </a:prstGeom>
          <a:noFill/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stealth" w="med" len="med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</p:cxnSp>
      <p:grpSp>
        <p:nvGrpSpPr>
          <p:cNvPr id="102" name="Google Shape;102;p13"/>
          <p:cNvGrpSpPr/>
          <p:nvPr/>
        </p:nvGrpSpPr>
        <p:grpSpPr>
          <a:xfrm>
            <a:off x="2895601" y="3048001"/>
            <a:ext cx="380999" cy="304798"/>
            <a:chOff x="3996691" y="530227"/>
            <a:chExt cx="1378584" cy="993773"/>
          </a:xfrm>
        </p:grpSpPr>
        <p:grpSp>
          <p:nvGrpSpPr>
            <p:cNvPr id="103" name="Google Shape;103;p13"/>
            <p:cNvGrpSpPr/>
            <p:nvPr/>
          </p:nvGrpSpPr>
          <p:grpSpPr>
            <a:xfrm>
              <a:off x="4384675" y="1292225"/>
              <a:ext cx="990600" cy="231775"/>
              <a:chOff x="1680" y="2350"/>
              <a:chExt cx="624" cy="146"/>
            </a:xfrm>
          </p:grpSpPr>
          <p:sp>
            <p:nvSpPr>
              <p:cNvPr id="104" name="Google Shape;104;p13"/>
              <p:cNvSpPr/>
              <p:nvPr/>
            </p:nvSpPr>
            <p:spPr>
              <a:xfrm rot="-5400000">
                <a:off x="1680" y="235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" name="Google Shape;105;p13"/>
              <p:cNvSpPr txBox="1"/>
              <p:nvPr/>
            </p:nvSpPr>
            <p:spPr>
              <a:xfrm>
                <a:off x="1696" y="23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6" name="Google Shape;106;p13"/>
              <p:cNvSpPr/>
              <p:nvPr/>
            </p:nvSpPr>
            <p:spPr>
              <a:xfrm rot="-5400000">
                <a:off x="1920" y="235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107;p13"/>
              <p:cNvSpPr txBox="1"/>
              <p:nvPr/>
            </p:nvSpPr>
            <p:spPr>
              <a:xfrm>
                <a:off x="1921" y="23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8" name="Google Shape;108;p13"/>
              <p:cNvSpPr/>
              <p:nvPr/>
            </p:nvSpPr>
            <p:spPr>
              <a:xfrm rot="-5400000">
                <a:off x="2160" y="235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109;p13"/>
              <p:cNvSpPr txBox="1"/>
              <p:nvPr/>
            </p:nvSpPr>
            <p:spPr>
              <a:xfrm>
                <a:off x="2171" y="23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10" name="Google Shape;110;p13"/>
            <p:cNvGrpSpPr/>
            <p:nvPr/>
          </p:nvGrpSpPr>
          <p:grpSpPr>
            <a:xfrm>
              <a:off x="4384675" y="889155"/>
              <a:ext cx="990600" cy="253860"/>
              <a:chOff x="1680" y="2096"/>
              <a:chExt cx="624" cy="160"/>
            </a:xfrm>
          </p:grpSpPr>
          <p:sp>
            <p:nvSpPr>
              <p:cNvPr id="111" name="Google Shape;111;p13"/>
              <p:cNvSpPr/>
              <p:nvPr/>
            </p:nvSpPr>
            <p:spPr>
              <a:xfrm rot="-5400000">
                <a:off x="1680" y="2097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112;p13"/>
              <p:cNvSpPr txBox="1"/>
              <p:nvPr/>
            </p:nvSpPr>
            <p:spPr>
              <a:xfrm>
                <a:off x="1696" y="2096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3" name="Google Shape;113;p13"/>
              <p:cNvSpPr/>
              <p:nvPr/>
            </p:nvSpPr>
            <p:spPr>
              <a:xfrm rot="-5400000">
                <a:off x="1920" y="2099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114;p13"/>
              <p:cNvSpPr txBox="1"/>
              <p:nvPr/>
            </p:nvSpPr>
            <p:spPr>
              <a:xfrm>
                <a:off x="1921" y="2096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" name="Google Shape;115;p13"/>
              <p:cNvSpPr/>
              <p:nvPr/>
            </p:nvSpPr>
            <p:spPr>
              <a:xfrm rot="-5400000">
                <a:off x="2160" y="211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116;p13"/>
              <p:cNvSpPr txBox="1"/>
              <p:nvPr/>
            </p:nvSpPr>
            <p:spPr>
              <a:xfrm>
                <a:off x="2171" y="212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17" name="Google Shape;117;p13"/>
            <p:cNvGrpSpPr/>
            <p:nvPr/>
          </p:nvGrpSpPr>
          <p:grpSpPr>
            <a:xfrm>
              <a:off x="4384675" y="531979"/>
              <a:ext cx="990600" cy="233225"/>
              <a:chOff x="1680" y="1871"/>
              <a:chExt cx="624" cy="147"/>
            </a:xfrm>
          </p:grpSpPr>
          <p:sp>
            <p:nvSpPr>
              <p:cNvPr id="118" name="Google Shape;118;p13"/>
              <p:cNvSpPr/>
              <p:nvPr/>
            </p:nvSpPr>
            <p:spPr>
              <a:xfrm rot="-5400000">
                <a:off x="1680" y="1874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119;p13"/>
              <p:cNvSpPr txBox="1"/>
              <p:nvPr/>
            </p:nvSpPr>
            <p:spPr>
              <a:xfrm>
                <a:off x="1696" y="18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" name="Google Shape;120;p13"/>
              <p:cNvSpPr/>
              <p:nvPr/>
            </p:nvSpPr>
            <p:spPr>
              <a:xfrm rot="-5400000">
                <a:off x="1920" y="1873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121;p13"/>
              <p:cNvSpPr txBox="1"/>
              <p:nvPr/>
            </p:nvSpPr>
            <p:spPr>
              <a:xfrm>
                <a:off x="1921" y="18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" name="Google Shape;122;p13"/>
              <p:cNvSpPr/>
              <p:nvPr/>
            </p:nvSpPr>
            <p:spPr>
              <a:xfrm rot="-5400000">
                <a:off x="2160" y="187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123;p13"/>
              <p:cNvSpPr txBox="1"/>
              <p:nvPr/>
            </p:nvSpPr>
            <p:spPr>
              <a:xfrm>
                <a:off x="2171" y="18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24" name="Google Shape;124;p13"/>
            <p:cNvGrpSpPr/>
            <p:nvPr/>
          </p:nvGrpSpPr>
          <p:grpSpPr>
            <a:xfrm rot="-5400000">
              <a:off x="3618866" y="908052"/>
              <a:ext cx="990600" cy="234950"/>
              <a:chOff x="1680" y="1628"/>
              <a:chExt cx="624" cy="148"/>
            </a:xfrm>
          </p:grpSpPr>
          <p:sp>
            <p:nvSpPr>
              <p:cNvPr id="125" name="Google Shape;125;p13"/>
              <p:cNvSpPr/>
              <p:nvPr/>
            </p:nvSpPr>
            <p:spPr>
              <a:xfrm rot="-5400000">
                <a:off x="1680" y="1628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126;p13"/>
              <p:cNvSpPr txBox="1"/>
              <p:nvPr/>
            </p:nvSpPr>
            <p:spPr>
              <a:xfrm>
                <a:off x="1696" y="1646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7" name="Google Shape;127;p13"/>
              <p:cNvSpPr/>
              <p:nvPr/>
            </p:nvSpPr>
            <p:spPr>
              <a:xfrm rot="-5400000">
                <a:off x="1920" y="163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128;p13"/>
              <p:cNvSpPr txBox="1"/>
              <p:nvPr/>
            </p:nvSpPr>
            <p:spPr>
              <a:xfrm>
                <a:off x="1921" y="1646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9" name="Google Shape;129;p13"/>
              <p:cNvSpPr/>
              <p:nvPr/>
            </p:nvSpPr>
            <p:spPr>
              <a:xfrm rot="-5400000">
                <a:off x="2160" y="163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" name="Google Shape;130;p13"/>
              <p:cNvSpPr txBox="1"/>
              <p:nvPr/>
            </p:nvSpPr>
            <p:spPr>
              <a:xfrm>
                <a:off x="2171" y="1646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131" name="Google Shape;131;p13"/>
          <p:cNvGrpSpPr/>
          <p:nvPr/>
        </p:nvGrpSpPr>
        <p:grpSpPr>
          <a:xfrm>
            <a:off x="3429000" y="2971801"/>
            <a:ext cx="304800" cy="380999"/>
            <a:chOff x="7391400" y="152404"/>
            <a:chExt cx="990600" cy="1368426"/>
          </a:xfrm>
        </p:grpSpPr>
        <p:grpSp>
          <p:nvGrpSpPr>
            <p:cNvPr id="132" name="Google Shape;132;p13"/>
            <p:cNvGrpSpPr/>
            <p:nvPr/>
          </p:nvGrpSpPr>
          <p:grpSpPr>
            <a:xfrm>
              <a:off x="7391400" y="152404"/>
              <a:ext cx="228600" cy="1368426"/>
              <a:chOff x="3825" y="1752"/>
              <a:chExt cx="144" cy="862"/>
            </a:xfrm>
          </p:grpSpPr>
          <p:sp>
            <p:nvSpPr>
              <p:cNvPr id="133" name="Google Shape;133;p13"/>
              <p:cNvSpPr/>
              <p:nvPr/>
            </p:nvSpPr>
            <p:spPr>
              <a:xfrm rot="-5400000">
                <a:off x="3825" y="247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" name="Google Shape;134;p13"/>
              <p:cNvSpPr txBox="1"/>
              <p:nvPr/>
            </p:nvSpPr>
            <p:spPr>
              <a:xfrm>
                <a:off x="3846" y="24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5" name="Google Shape;135;p13"/>
              <p:cNvSpPr/>
              <p:nvPr/>
            </p:nvSpPr>
            <p:spPr>
              <a:xfrm rot="-5400000">
                <a:off x="3825" y="2243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" name="Google Shape;136;p13"/>
              <p:cNvSpPr txBox="1"/>
              <p:nvPr/>
            </p:nvSpPr>
            <p:spPr>
              <a:xfrm>
                <a:off x="3846" y="2246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7" name="Google Shape;137;p13"/>
              <p:cNvSpPr/>
              <p:nvPr/>
            </p:nvSpPr>
            <p:spPr>
              <a:xfrm rot="-5400000">
                <a:off x="3825" y="1989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" name="Google Shape;138;p13"/>
              <p:cNvSpPr txBox="1"/>
              <p:nvPr/>
            </p:nvSpPr>
            <p:spPr>
              <a:xfrm>
                <a:off x="3846" y="1996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9" name="Google Shape;139;p13"/>
              <p:cNvSpPr/>
              <p:nvPr/>
            </p:nvSpPr>
            <p:spPr>
              <a:xfrm rot="-5400000">
                <a:off x="3825" y="175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140;p13"/>
              <p:cNvSpPr txBox="1"/>
              <p:nvPr/>
            </p:nvSpPr>
            <p:spPr>
              <a:xfrm>
                <a:off x="3846" y="17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41" name="Google Shape;141;p13"/>
            <p:cNvGrpSpPr/>
            <p:nvPr/>
          </p:nvGrpSpPr>
          <p:grpSpPr>
            <a:xfrm>
              <a:off x="7770953" y="152404"/>
              <a:ext cx="230047" cy="1368426"/>
              <a:chOff x="4096" y="1752"/>
              <a:chExt cx="145" cy="862"/>
            </a:xfrm>
          </p:grpSpPr>
          <p:sp>
            <p:nvSpPr>
              <p:cNvPr id="142" name="Google Shape;142;p13"/>
              <p:cNvSpPr/>
              <p:nvPr/>
            </p:nvSpPr>
            <p:spPr>
              <a:xfrm rot="-5400000">
                <a:off x="4097" y="247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3" name="Google Shape;143;p13"/>
              <p:cNvSpPr txBox="1"/>
              <p:nvPr/>
            </p:nvSpPr>
            <p:spPr>
              <a:xfrm>
                <a:off x="4096" y="24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4" name="Google Shape;144;p13"/>
              <p:cNvSpPr/>
              <p:nvPr/>
            </p:nvSpPr>
            <p:spPr>
              <a:xfrm rot="-5400000">
                <a:off x="4097" y="2243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145;p13"/>
              <p:cNvSpPr txBox="1"/>
              <p:nvPr/>
            </p:nvSpPr>
            <p:spPr>
              <a:xfrm>
                <a:off x="4096" y="2246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6" name="Google Shape;146;p13"/>
              <p:cNvSpPr/>
              <p:nvPr/>
            </p:nvSpPr>
            <p:spPr>
              <a:xfrm rot="-5400000">
                <a:off x="4097" y="1989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147;p13"/>
              <p:cNvSpPr txBox="1"/>
              <p:nvPr/>
            </p:nvSpPr>
            <p:spPr>
              <a:xfrm>
                <a:off x="4096" y="1996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8" name="Google Shape;148;p13"/>
              <p:cNvSpPr/>
              <p:nvPr/>
            </p:nvSpPr>
            <p:spPr>
              <a:xfrm rot="-5400000">
                <a:off x="4097" y="175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9" name="Google Shape;149;p13"/>
              <p:cNvSpPr txBox="1"/>
              <p:nvPr/>
            </p:nvSpPr>
            <p:spPr>
              <a:xfrm>
                <a:off x="4096" y="17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50" name="Google Shape;150;p13"/>
            <p:cNvGrpSpPr/>
            <p:nvPr/>
          </p:nvGrpSpPr>
          <p:grpSpPr>
            <a:xfrm>
              <a:off x="8153400" y="152404"/>
              <a:ext cx="228600" cy="1368426"/>
              <a:chOff x="4369" y="1752"/>
              <a:chExt cx="144" cy="862"/>
            </a:xfrm>
          </p:grpSpPr>
          <p:sp>
            <p:nvSpPr>
              <p:cNvPr id="151" name="Google Shape;151;p13"/>
              <p:cNvSpPr/>
              <p:nvPr/>
            </p:nvSpPr>
            <p:spPr>
              <a:xfrm rot="-5400000">
                <a:off x="4369" y="247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152;p13"/>
              <p:cNvSpPr txBox="1"/>
              <p:nvPr/>
            </p:nvSpPr>
            <p:spPr>
              <a:xfrm>
                <a:off x="4371" y="24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3" name="Google Shape;153;p13"/>
              <p:cNvSpPr/>
              <p:nvPr/>
            </p:nvSpPr>
            <p:spPr>
              <a:xfrm rot="-5400000">
                <a:off x="4369" y="2243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" name="Google Shape;154;p13"/>
              <p:cNvSpPr txBox="1"/>
              <p:nvPr/>
            </p:nvSpPr>
            <p:spPr>
              <a:xfrm>
                <a:off x="4371" y="2246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5" name="Google Shape;155;p13"/>
              <p:cNvSpPr/>
              <p:nvPr/>
            </p:nvSpPr>
            <p:spPr>
              <a:xfrm rot="-5400000">
                <a:off x="4369" y="1989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Google Shape;156;p13"/>
              <p:cNvSpPr txBox="1"/>
              <p:nvPr/>
            </p:nvSpPr>
            <p:spPr>
              <a:xfrm>
                <a:off x="4371" y="1996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7" name="Google Shape;157;p13"/>
              <p:cNvSpPr/>
              <p:nvPr/>
            </p:nvSpPr>
            <p:spPr>
              <a:xfrm rot="-5400000">
                <a:off x="4369" y="175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8" name="Google Shape;158;p13"/>
              <p:cNvSpPr txBox="1"/>
              <p:nvPr/>
            </p:nvSpPr>
            <p:spPr>
              <a:xfrm>
                <a:off x="4371" y="17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pic>
        <p:nvPicPr>
          <p:cNvPr id="159" name="Google Shape;159;p13" descr="http://t0.gstatic.com/images?q=tbn:ANd9GcRxT74iX4d94EuqB9ErhO3lDGowNFVX7sZTShyCUL7HxbT7QloE3g:media-cache-cd0.pinimg.com/236x/c8/5b/00/c85b007d8c47aac6c5c3c69604bab204.jpg"/>
          <p:cNvPicPr preferRelativeResize="0"/>
          <p:nvPr/>
        </p:nvPicPr>
        <p:blipFill rotWithShape="1">
          <a:blip r:embed="rId3">
            <a:alphaModFix/>
          </a:blip>
          <a:srcRect l="61466" t="42998" r="7894"/>
          <a:stretch/>
        </p:blipFill>
        <p:spPr>
          <a:xfrm>
            <a:off x="1676400" y="4800600"/>
            <a:ext cx="381000" cy="5014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13" descr="http://t0.gstatic.com/images?q=tbn:ANd9GcRxT74iX4d94EuqB9ErhO3lDGowNFVX7sZTShyCUL7HxbT7QloE3g:media-cache-cd0.pinimg.com/236x/c8/5b/00/c85b007d8c47aac6c5c3c69604bab204.jpg"/>
          <p:cNvPicPr preferRelativeResize="0"/>
          <p:nvPr/>
        </p:nvPicPr>
        <p:blipFill rotWithShape="1">
          <a:blip r:embed="rId3">
            <a:alphaModFix/>
          </a:blip>
          <a:srcRect l="61466" t="42998" r="7894"/>
          <a:stretch/>
        </p:blipFill>
        <p:spPr>
          <a:xfrm>
            <a:off x="2209800" y="4800600"/>
            <a:ext cx="381000" cy="5014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13" descr="http://t1.gstatic.com/images?q=tbn:ANd9GcQ5j90KtXVnAnNgoMohu0O9TEx6rQoeX0id7W_po9jIekkIdevS:exchangedownloads.smarttech.com/public/content/cf/cf8314d2-ce7f-4fec-b358-b435fddb9bc9/previews/medium/0002.png"/>
          <p:cNvPicPr preferRelativeResize="0"/>
          <p:nvPr/>
        </p:nvPicPr>
        <p:blipFill rotWithShape="1">
          <a:blip r:embed="rId4">
            <a:alphaModFix/>
          </a:blip>
          <a:srcRect l="15560" t="33929" r="70054" b="42225"/>
          <a:stretch/>
        </p:blipFill>
        <p:spPr>
          <a:xfrm>
            <a:off x="1752600" y="2971800"/>
            <a:ext cx="249720" cy="3255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13" descr="http://t1.gstatic.com/images?q=tbn:ANd9GcQ5j90KtXVnAnNgoMohu0O9TEx6rQoeX0id7W_po9jIekkIdevS:exchangedownloads.smarttech.com/public/content/cf/cf8314d2-ce7f-4fec-b358-b435fddb9bc9/previews/medium/0002.png"/>
          <p:cNvPicPr preferRelativeResize="0"/>
          <p:nvPr/>
        </p:nvPicPr>
        <p:blipFill rotWithShape="1">
          <a:blip r:embed="rId4">
            <a:alphaModFix/>
          </a:blip>
          <a:srcRect l="15560" t="33929" r="70054" b="42225"/>
          <a:stretch/>
        </p:blipFill>
        <p:spPr>
          <a:xfrm>
            <a:off x="2057400" y="2971800"/>
            <a:ext cx="249720" cy="3255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13" descr="http://t1.gstatic.com/images?q=tbn:ANd9GcQ5j90KtXVnAnNgoMohu0O9TEx6rQoeX0id7W_po9jIekkIdevS:exchangedownloads.smarttech.com/public/content/cf/cf8314d2-ce7f-4fec-b358-b435fddb9bc9/previews/medium/0002.png"/>
          <p:cNvPicPr preferRelativeResize="0"/>
          <p:nvPr/>
        </p:nvPicPr>
        <p:blipFill rotWithShape="1">
          <a:blip r:embed="rId4">
            <a:alphaModFix/>
          </a:blip>
          <a:srcRect l="15560" t="33929" r="70054" b="42225"/>
          <a:stretch/>
        </p:blipFill>
        <p:spPr>
          <a:xfrm>
            <a:off x="2362200" y="2971800"/>
            <a:ext cx="249720" cy="32559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4" name="Google Shape;164;p13"/>
          <p:cNvGrpSpPr/>
          <p:nvPr/>
        </p:nvGrpSpPr>
        <p:grpSpPr>
          <a:xfrm>
            <a:off x="1828800" y="3581397"/>
            <a:ext cx="533400" cy="304801"/>
            <a:chOff x="2743200" y="1828795"/>
            <a:chExt cx="734744" cy="522907"/>
          </a:xfrm>
        </p:grpSpPr>
        <p:grpSp>
          <p:nvGrpSpPr>
            <p:cNvPr id="165" name="Google Shape;165;p13"/>
            <p:cNvGrpSpPr/>
            <p:nvPr/>
          </p:nvGrpSpPr>
          <p:grpSpPr>
            <a:xfrm rot="-5400000">
              <a:off x="2544318" y="2027676"/>
              <a:ext cx="522907" cy="125144"/>
              <a:chOff x="1680" y="2350"/>
              <a:chExt cx="624" cy="146"/>
            </a:xfrm>
          </p:grpSpPr>
          <p:sp>
            <p:nvSpPr>
              <p:cNvPr id="166" name="Google Shape;166;p13"/>
              <p:cNvSpPr/>
              <p:nvPr/>
            </p:nvSpPr>
            <p:spPr>
              <a:xfrm rot="-5400000">
                <a:off x="1680" y="235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" name="Google Shape;167;p13"/>
              <p:cNvSpPr txBox="1"/>
              <p:nvPr/>
            </p:nvSpPr>
            <p:spPr>
              <a:xfrm>
                <a:off x="1696" y="23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8" name="Google Shape;168;p13"/>
              <p:cNvSpPr/>
              <p:nvPr/>
            </p:nvSpPr>
            <p:spPr>
              <a:xfrm rot="-5400000">
                <a:off x="1920" y="235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" name="Google Shape;169;p13"/>
              <p:cNvSpPr txBox="1"/>
              <p:nvPr/>
            </p:nvSpPr>
            <p:spPr>
              <a:xfrm>
                <a:off x="1921" y="23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0" name="Google Shape;170;p13"/>
              <p:cNvSpPr/>
              <p:nvPr/>
            </p:nvSpPr>
            <p:spPr>
              <a:xfrm rot="-5400000">
                <a:off x="2160" y="235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171;p13"/>
              <p:cNvSpPr txBox="1"/>
              <p:nvPr/>
            </p:nvSpPr>
            <p:spPr>
              <a:xfrm>
                <a:off x="2171" y="23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72" name="Google Shape;172;p13"/>
            <p:cNvGrpSpPr/>
            <p:nvPr/>
          </p:nvGrpSpPr>
          <p:grpSpPr>
            <a:xfrm rot="-5400000">
              <a:off x="2849118" y="2027676"/>
              <a:ext cx="522907" cy="125144"/>
              <a:chOff x="1680" y="2350"/>
              <a:chExt cx="624" cy="146"/>
            </a:xfrm>
          </p:grpSpPr>
          <p:sp>
            <p:nvSpPr>
              <p:cNvPr id="173" name="Google Shape;173;p13"/>
              <p:cNvSpPr/>
              <p:nvPr/>
            </p:nvSpPr>
            <p:spPr>
              <a:xfrm rot="-5400000">
                <a:off x="1680" y="235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" name="Google Shape;174;p13"/>
              <p:cNvSpPr txBox="1"/>
              <p:nvPr/>
            </p:nvSpPr>
            <p:spPr>
              <a:xfrm>
                <a:off x="1696" y="23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5" name="Google Shape;175;p13"/>
              <p:cNvSpPr/>
              <p:nvPr/>
            </p:nvSpPr>
            <p:spPr>
              <a:xfrm rot="-5400000">
                <a:off x="1920" y="235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176;p13"/>
              <p:cNvSpPr txBox="1"/>
              <p:nvPr/>
            </p:nvSpPr>
            <p:spPr>
              <a:xfrm>
                <a:off x="1921" y="23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7" name="Google Shape;177;p13"/>
              <p:cNvSpPr/>
              <p:nvPr/>
            </p:nvSpPr>
            <p:spPr>
              <a:xfrm rot="-5400000">
                <a:off x="2160" y="235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" name="Google Shape;178;p13"/>
              <p:cNvSpPr txBox="1"/>
              <p:nvPr/>
            </p:nvSpPr>
            <p:spPr>
              <a:xfrm>
                <a:off x="2171" y="23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79" name="Google Shape;179;p13"/>
            <p:cNvGrpSpPr/>
            <p:nvPr/>
          </p:nvGrpSpPr>
          <p:grpSpPr>
            <a:xfrm rot="-5400000">
              <a:off x="3153918" y="2027676"/>
              <a:ext cx="522907" cy="125144"/>
              <a:chOff x="1680" y="2350"/>
              <a:chExt cx="624" cy="146"/>
            </a:xfrm>
          </p:grpSpPr>
          <p:sp>
            <p:nvSpPr>
              <p:cNvPr id="180" name="Google Shape;180;p13"/>
              <p:cNvSpPr/>
              <p:nvPr/>
            </p:nvSpPr>
            <p:spPr>
              <a:xfrm rot="-5400000">
                <a:off x="1680" y="2350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" name="Google Shape;181;p13"/>
              <p:cNvSpPr txBox="1"/>
              <p:nvPr/>
            </p:nvSpPr>
            <p:spPr>
              <a:xfrm>
                <a:off x="1696" y="23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2" name="Google Shape;182;p13"/>
              <p:cNvSpPr/>
              <p:nvPr/>
            </p:nvSpPr>
            <p:spPr>
              <a:xfrm rot="-5400000">
                <a:off x="1920" y="235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" name="Google Shape;183;p13"/>
              <p:cNvSpPr txBox="1"/>
              <p:nvPr/>
            </p:nvSpPr>
            <p:spPr>
              <a:xfrm>
                <a:off x="1921" y="23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4" name="Google Shape;184;p13"/>
              <p:cNvSpPr/>
              <p:nvPr/>
            </p:nvSpPr>
            <p:spPr>
              <a:xfrm rot="-5400000">
                <a:off x="2160" y="2352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" name="Google Shape;185;p13"/>
              <p:cNvSpPr txBox="1"/>
              <p:nvPr/>
            </p:nvSpPr>
            <p:spPr>
              <a:xfrm>
                <a:off x="2171" y="2371"/>
                <a:ext cx="102" cy="1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pic>
        <p:nvPicPr>
          <p:cNvPr id="186" name="Google Shape;186;p13"/>
          <p:cNvPicPr preferRelativeResize="0"/>
          <p:nvPr/>
        </p:nvPicPr>
        <p:blipFill rotWithShape="1">
          <a:blip r:embed="rId5">
            <a:alphaModFix/>
          </a:blip>
          <a:srcRect l="14674" r="70652" b="76252"/>
          <a:stretch/>
        </p:blipFill>
        <p:spPr>
          <a:xfrm rot="7050720">
            <a:off x="2721573" y="4256047"/>
            <a:ext cx="457200" cy="22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3"/>
          <p:cNvPicPr preferRelativeResize="0"/>
          <p:nvPr/>
        </p:nvPicPr>
        <p:blipFill rotWithShape="1">
          <a:blip r:embed="rId5">
            <a:alphaModFix/>
          </a:blip>
          <a:srcRect r="82880" b="13622"/>
          <a:stretch/>
        </p:blipFill>
        <p:spPr>
          <a:xfrm rot="3360887">
            <a:off x="3309675" y="3917067"/>
            <a:ext cx="435634" cy="6790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3" descr="http://t0.gstatic.com/images?q=tbn:ANd9GcRxT74iX4d94EuqB9ErhO3lDGowNFVX7sZTShyCUL7HxbT7QloE3g:media-cache-cd0.pinimg.com/236x/c8/5b/00/c85b007d8c47aac6c5c3c69604bab204.jpg"/>
          <p:cNvPicPr preferRelativeResize="0"/>
          <p:nvPr/>
        </p:nvPicPr>
        <p:blipFill rotWithShape="1">
          <a:blip r:embed="rId3">
            <a:alphaModFix/>
          </a:blip>
          <a:srcRect l="61466" t="42998" r="7894"/>
          <a:stretch/>
        </p:blipFill>
        <p:spPr>
          <a:xfrm>
            <a:off x="2895600" y="1676400"/>
            <a:ext cx="265212" cy="3490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3" descr="http://t0.gstatic.com/images?q=tbn:ANd9GcRxT74iX4d94EuqB9ErhO3lDGowNFVX7sZTShyCUL7HxbT7QloE3g:media-cache-cd0.pinimg.com/236x/c8/5b/00/c85b007d8c47aac6c5c3c69604bab204.jpg"/>
          <p:cNvPicPr preferRelativeResize="0"/>
          <p:nvPr/>
        </p:nvPicPr>
        <p:blipFill rotWithShape="1">
          <a:blip r:embed="rId3">
            <a:alphaModFix/>
          </a:blip>
          <a:srcRect l="61466" t="42998" r="7894"/>
          <a:stretch/>
        </p:blipFill>
        <p:spPr>
          <a:xfrm>
            <a:off x="3200400" y="1676400"/>
            <a:ext cx="265212" cy="3490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13" descr="http://t0.gstatic.com/images?q=tbn:ANd9GcRxT74iX4d94EuqB9ErhO3lDGowNFVX7sZTShyCUL7HxbT7QloE3g:media-cache-cd0.pinimg.com/236x/c8/5b/00/c85b007d8c47aac6c5c3c69604bab204.jpg"/>
          <p:cNvPicPr preferRelativeResize="0"/>
          <p:nvPr/>
        </p:nvPicPr>
        <p:blipFill rotWithShape="1">
          <a:blip r:embed="rId3">
            <a:alphaModFix/>
          </a:blip>
          <a:srcRect l="61466" t="42998" r="7894"/>
          <a:stretch/>
        </p:blipFill>
        <p:spPr>
          <a:xfrm>
            <a:off x="3505200" y="1676400"/>
            <a:ext cx="265212" cy="34907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1" name="Google Shape;191;p13"/>
          <p:cNvGrpSpPr/>
          <p:nvPr/>
        </p:nvGrpSpPr>
        <p:grpSpPr>
          <a:xfrm>
            <a:off x="3962400" y="3733800"/>
            <a:ext cx="1066800" cy="1371600"/>
            <a:chOff x="3733800" y="762000"/>
            <a:chExt cx="1981200" cy="3200400"/>
          </a:xfrm>
        </p:grpSpPr>
        <p:pic>
          <p:nvPicPr>
            <p:cNvPr id="192" name="Google Shape;192;p13"/>
            <p:cNvPicPr preferRelativeResize="0"/>
            <p:nvPr/>
          </p:nvPicPr>
          <p:blipFill rotWithShape="1">
            <a:blip r:embed="rId5">
              <a:alphaModFix/>
            </a:blip>
            <a:srcRect r="82880" b="13622"/>
            <a:stretch/>
          </p:blipFill>
          <p:spPr>
            <a:xfrm rot="5205470">
              <a:off x="4354454" y="1931450"/>
              <a:ext cx="533400" cy="83147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3" name="Google Shape;193;p13"/>
            <p:cNvPicPr preferRelativeResize="0"/>
            <p:nvPr/>
          </p:nvPicPr>
          <p:blipFill rotWithShape="1">
            <a:blip r:embed="rId5">
              <a:alphaModFix/>
            </a:blip>
            <a:srcRect r="82880" b="13622"/>
            <a:stretch/>
          </p:blipFill>
          <p:spPr>
            <a:xfrm rot="4981045">
              <a:off x="4369375" y="2566526"/>
              <a:ext cx="533400" cy="83147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4" name="Google Shape;194;p13"/>
            <p:cNvPicPr preferRelativeResize="0"/>
            <p:nvPr/>
          </p:nvPicPr>
          <p:blipFill rotWithShape="1">
            <a:blip r:embed="rId5">
              <a:alphaModFix/>
            </a:blip>
            <a:srcRect r="82880" b="13622"/>
            <a:stretch/>
          </p:blipFill>
          <p:spPr>
            <a:xfrm rot="5207776">
              <a:off x="4354291" y="1321582"/>
              <a:ext cx="533400" cy="831473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95" name="Google Shape;195;p13"/>
            <p:cNvCxnSpPr/>
            <p:nvPr/>
          </p:nvCxnSpPr>
          <p:spPr>
            <a:xfrm rot="5400000">
              <a:off x="2629694" y="2400300"/>
              <a:ext cx="3123406" cy="794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</p:cxnSp>
        <p:cxnSp>
          <p:nvCxnSpPr>
            <p:cNvPr id="196" name="Google Shape;196;p13"/>
            <p:cNvCxnSpPr/>
            <p:nvPr/>
          </p:nvCxnSpPr>
          <p:spPr>
            <a:xfrm rot="5400000">
              <a:off x="3544094" y="2399506"/>
              <a:ext cx="3124200" cy="1588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</p:cxnSp>
        <p:cxnSp>
          <p:nvCxnSpPr>
            <p:cNvPr id="197" name="Google Shape;197;p13"/>
            <p:cNvCxnSpPr/>
            <p:nvPr/>
          </p:nvCxnSpPr>
          <p:spPr>
            <a:xfrm rot="10800000">
              <a:off x="3733800" y="1219200"/>
              <a:ext cx="1828800" cy="1588"/>
            </a:xfrm>
            <a:prstGeom prst="straightConnector1">
              <a:avLst/>
            </a:pr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</p:cxnSp>
        <p:pic>
          <p:nvPicPr>
            <p:cNvPr id="198" name="Google Shape;198;p13"/>
            <p:cNvPicPr preferRelativeResize="0"/>
            <p:nvPr/>
          </p:nvPicPr>
          <p:blipFill rotWithShape="1">
            <a:blip r:embed="rId5">
              <a:alphaModFix/>
            </a:blip>
            <a:srcRect r="82880" b="13622"/>
            <a:stretch/>
          </p:blipFill>
          <p:spPr>
            <a:xfrm rot="5238897">
              <a:off x="4352074" y="3222946"/>
              <a:ext cx="533400" cy="831473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99" name="Google Shape;199;p13"/>
            <p:cNvGrpSpPr/>
            <p:nvPr/>
          </p:nvGrpSpPr>
          <p:grpSpPr>
            <a:xfrm>
              <a:off x="5181600" y="1600200"/>
              <a:ext cx="533400" cy="228600"/>
              <a:chOff x="2743200" y="3124200"/>
              <a:chExt cx="533400" cy="228600"/>
            </a:xfrm>
          </p:grpSpPr>
          <p:pic>
            <p:nvPicPr>
              <p:cNvPr id="200" name="Google Shape;200;p13"/>
              <p:cNvPicPr preferRelativeResize="0"/>
              <p:nvPr/>
            </p:nvPicPr>
            <p:blipFill rotWithShape="1">
              <a:blip r:embed="rId5">
                <a:alphaModFix/>
              </a:blip>
              <a:srcRect l="14674" r="70652" b="76252"/>
              <a:stretch/>
            </p:blipFill>
            <p:spPr>
              <a:xfrm>
                <a:off x="2743200" y="3124200"/>
                <a:ext cx="457200" cy="22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01" name="Google Shape;201;p13"/>
              <p:cNvPicPr preferRelativeResize="0"/>
              <p:nvPr/>
            </p:nvPicPr>
            <p:blipFill rotWithShape="1">
              <a:blip r:embed="rId5">
                <a:alphaModFix/>
              </a:blip>
              <a:srcRect l="14674" r="77989" b="84168"/>
              <a:stretch/>
            </p:blipFill>
            <p:spPr>
              <a:xfrm>
                <a:off x="3048000" y="3124200"/>
                <a:ext cx="228600" cy="1524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02" name="Google Shape;202;p13"/>
            <p:cNvGrpSpPr/>
            <p:nvPr/>
          </p:nvGrpSpPr>
          <p:grpSpPr>
            <a:xfrm>
              <a:off x="5181600" y="2209800"/>
              <a:ext cx="533400" cy="228600"/>
              <a:chOff x="2743200" y="3124200"/>
              <a:chExt cx="533400" cy="228600"/>
            </a:xfrm>
          </p:grpSpPr>
          <p:pic>
            <p:nvPicPr>
              <p:cNvPr id="203" name="Google Shape;203;p13"/>
              <p:cNvPicPr preferRelativeResize="0"/>
              <p:nvPr/>
            </p:nvPicPr>
            <p:blipFill rotWithShape="1">
              <a:blip r:embed="rId5">
                <a:alphaModFix/>
              </a:blip>
              <a:srcRect l="14674" r="70652" b="76252"/>
              <a:stretch/>
            </p:blipFill>
            <p:spPr>
              <a:xfrm>
                <a:off x="2743200" y="3124200"/>
                <a:ext cx="457200" cy="22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04" name="Google Shape;204;p13"/>
              <p:cNvPicPr preferRelativeResize="0"/>
              <p:nvPr/>
            </p:nvPicPr>
            <p:blipFill rotWithShape="1">
              <a:blip r:embed="rId5">
                <a:alphaModFix/>
              </a:blip>
              <a:srcRect l="14674" r="77989" b="84168"/>
              <a:stretch/>
            </p:blipFill>
            <p:spPr>
              <a:xfrm>
                <a:off x="3048000" y="3124200"/>
                <a:ext cx="228600" cy="1524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05" name="Google Shape;205;p13"/>
            <p:cNvGrpSpPr/>
            <p:nvPr/>
          </p:nvGrpSpPr>
          <p:grpSpPr>
            <a:xfrm>
              <a:off x="5181600" y="2895600"/>
              <a:ext cx="533400" cy="228600"/>
              <a:chOff x="2743200" y="3124200"/>
              <a:chExt cx="533400" cy="228600"/>
            </a:xfrm>
          </p:grpSpPr>
          <p:pic>
            <p:nvPicPr>
              <p:cNvPr id="206" name="Google Shape;206;p13"/>
              <p:cNvPicPr preferRelativeResize="0"/>
              <p:nvPr/>
            </p:nvPicPr>
            <p:blipFill rotWithShape="1">
              <a:blip r:embed="rId5">
                <a:alphaModFix/>
              </a:blip>
              <a:srcRect l="14674" r="70652" b="76252"/>
              <a:stretch/>
            </p:blipFill>
            <p:spPr>
              <a:xfrm>
                <a:off x="2743200" y="3124200"/>
                <a:ext cx="457200" cy="22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07" name="Google Shape;207;p13"/>
              <p:cNvPicPr preferRelativeResize="0"/>
              <p:nvPr/>
            </p:nvPicPr>
            <p:blipFill rotWithShape="1">
              <a:blip r:embed="rId5">
                <a:alphaModFix/>
              </a:blip>
              <a:srcRect l="14674" r="77989" b="84168"/>
              <a:stretch/>
            </p:blipFill>
            <p:spPr>
              <a:xfrm>
                <a:off x="3048000" y="3124200"/>
                <a:ext cx="228600" cy="1524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08" name="Google Shape;208;p13"/>
            <p:cNvGrpSpPr/>
            <p:nvPr/>
          </p:nvGrpSpPr>
          <p:grpSpPr>
            <a:xfrm>
              <a:off x="5181600" y="3505200"/>
              <a:ext cx="533400" cy="228600"/>
              <a:chOff x="2743200" y="3124200"/>
              <a:chExt cx="533400" cy="228600"/>
            </a:xfrm>
          </p:grpSpPr>
          <p:pic>
            <p:nvPicPr>
              <p:cNvPr id="209" name="Google Shape;209;p13"/>
              <p:cNvPicPr preferRelativeResize="0"/>
              <p:nvPr/>
            </p:nvPicPr>
            <p:blipFill rotWithShape="1">
              <a:blip r:embed="rId5">
                <a:alphaModFix/>
              </a:blip>
              <a:srcRect l="14674" r="70652" b="76252"/>
              <a:stretch/>
            </p:blipFill>
            <p:spPr>
              <a:xfrm>
                <a:off x="2743200" y="3124200"/>
                <a:ext cx="457200" cy="2286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10" name="Google Shape;210;p13"/>
              <p:cNvPicPr preferRelativeResize="0"/>
              <p:nvPr/>
            </p:nvPicPr>
            <p:blipFill rotWithShape="1">
              <a:blip r:embed="rId5">
                <a:alphaModFix/>
              </a:blip>
              <a:srcRect l="14674" r="77989" b="84168"/>
              <a:stretch/>
            </p:blipFill>
            <p:spPr>
              <a:xfrm>
                <a:off x="3048000" y="3124200"/>
                <a:ext cx="228600" cy="1524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211" name="Google Shape;211;p13"/>
            <p:cNvSpPr txBox="1"/>
            <p:nvPr/>
          </p:nvSpPr>
          <p:spPr>
            <a:xfrm>
              <a:off x="4419600" y="762000"/>
              <a:ext cx="624397" cy="50270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20</a:t>
              </a:r>
              <a:endParaRPr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2" name="Google Shape;212;p13"/>
            <p:cNvSpPr txBox="1"/>
            <p:nvPr/>
          </p:nvSpPr>
          <p:spPr>
            <a:xfrm>
              <a:off x="5334000" y="762000"/>
              <a:ext cx="236661" cy="50270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3</a:t>
              </a:r>
              <a:endParaRPr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3" name="Google Shape;213;p13"/>
            <p:cNvSpPr txBox="1"/>
            <p:nvPr/>
          </p:nvSpPr>
          <p:spPr>
            <a:xfrm>
              <a:off x="3810000" y="2438400"/>
              <a:ext cx="236661" cy="50270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4</a:t>
              </a:r>
              <a:endParaRPr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4" name="Google Shape;214;p13"/>
            <p:cNvSpPr txBox="1"/>
            <p:nvPr/>
          </p:nvSpPr>
          <p:spPr>
            <a:xfrm>
              <a:off x="3733800" y="762000"/>
              <a:ext cx="235961" cy="50270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x</a:t>
              </a:r>
              <a:endParaRPr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15" name="Google Shape;215;p13"/>
          <p:cNvPicPr preferRelativeResize="0"/>
          <p:nvPr/>
        </p:nvPicPr>
        <p:blipFill rotWithShape="1">
          <a:blip r:embed="rId6">
            <a:alphaModFix/>
          </a:blip>
          <a:srcRect l="20000" t="18634" r="23333" b="18011"/>
          <a:stretch/>
        </p:blipFill>
        <p:spPr>
          <a:xfrm>
            <a:off x="5257800" y="4419600"/>
            <a:ext cx="6096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13"/>
          <p:cNvPicPr preferRelativeResize="0"/>
          <p:nvPr/>
        </p:nvPicPr>
        <p:blipFill rotWithShape="1">
          <a:blip r:embed="rId7">
            <a:alphaModFix/>
          </a:blip>
          <a:srcRect l="5769" t="10465" r="7692" b="23256"/>
          <a:stretch/>
        </p:blipFill>
        <p:spPr>
          <a:xfrm>
            <a:off x="5334000" y="3962400"/>
            <a:ext cx="565484" cy="358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13"/>
          <p:cNvPicPr preferRelativeResize="0"/>
          <p:nvPr/>
        </p:nvPicPr>
        <p:blipFill rotWithShape="1">
          <a:blip r:embed="rId8">
            <a:alphaModFix/>
          </a:blip>
          <a:srcRect r="42308"/>
          <a:stretch/>
        </p:blipFill>
        <p:spPr>
          <a:xfrm>
            <a:off x="6324600" y="3810000"/>
            <a:ext cx="648000" cy="6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13"/>
          <p:cNvPicPr preferRelativeResize="0"/>
          <p:nvPr/>
        </p:nvPicPr>
        <p:blipFill rotWithShape="1">
          <a:blip r:embed="rId9">
            <a:alphaModFix/>
          </a:blip>
          <a:srcRect l="36666" r="36666"/>
          <a:stretch/>
        </p:blipFill>
        <p:spPr>
          <a:xfrm>
            <a:off x="7086600" y="3657600"/>
            <a:ext cx="228600" cy="857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13"/>
          <p:cNvPicPr preferRelativeResize="0"/>
          <p:nvPr/>
        </p:nvPicPr>
        <p:blipFill rotWithShape="1">
          <a:blip r:embed="rId10">
            <a:alphaModFix/>
          </a:blip>
          <a:srcRect l="5000" t="26249" r="67500" b="21249"/>
          <a:stretch/>
        </p:blipFill>
        <p:spPr>
          <a:xfrm>
            <a:off x="7696200" y="2895600"/>
            <a:ext cx="838200" cy="10668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0" name="Google Shape;220;p13"/>
          <p:cNvGrpSpPr/>
          <p:nvPr/>
        </p:nvGrpSpPr>
        <p:grpSpPr>
          <a:xfrm>
            <a:off x="3505200" y="6096000"/>
            <a:ext cx="1447800" cy="609600"/>
            <a:chOff x="3083560" y="5029200"/>
            <a:chExt cx="1640840" cy="762000"/>
          </a:xfrm>
        </p:grpSpPr>
        <p:cxnSp>
          <p:nvCxnSpPr>
            <p:cNvPr id="221" name="Google Shape;221;p13"/>
            <p:cNvCxnSpPr/>
            <p:nvPr/>
          </p:nvCxnSpPr>
          <p:spPr>
            <a:xfrm rot="10800000">
              <a:off x="4191000" y="5410200"/>
              <a:ext cx="0" cy="381000"/>
            </a:xfrm>
            <a:prstGeom prst="straightConnector1">
              <a:avLst/>
            </a:prstGeom>
            <a:noFill/>
            <a:ln w="57150" cap="flat" cmpd="sng">
              <a:solidFill>
                <a:srgbClr val="00628C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sp>
          <p:nvSpPr>
            <p:cNvPr id="222" name="Google Shape;222;p13"/>
            <p:cNvSpPr txBox="1"/>
            <p:nvPr/>
          </p:nvSpPr>
          <p:spPr>
            <a:xfrm>
              <a:off x="3083560" y="5029200"/>
              <a:ext cx="949960" cy="42319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800" b="1">
                  <a:solidFill>
                    <a:srgbClr val="00628C"/>
                  </a:solidFill>
                  <a:latin typeface="Calibri"/>
                  <a:ea typeface="Calibri"/>
                  <a:cs typeface="Calibri"/>
                  <a:sym typeface="Calibri"/>
                </a:rPr>
                <a:t>2 times</a:t>
              </a:r>
              <a:endParaRPr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800" b="1">
                  <a:solidFill>
                    <a:srgbClr val="00628C"/>
                  </a:solidFill>
                  <a:latin typeface="Calibri"/>
                  <a:ea typeface="Calibri"/>
                  <a:cs typeface="Calibri"/>
                  <a:sym typeface="Calibri"/>
                </a:rPr>
                <a:t>as tall</a:t>
              </a:r>
              <a:endParaRPr sz="800" b="1">
                <a:solidFill>
                  <a:srgbClr val="00628C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23" name="Google Shape;223;p13"/>
            <p:cNvCxnSpPr/>
            <p:nvPr/>
          </p:nvCxnSpPr>
          <p:spPr>
            <a:xfrm rot="10800000" flipH="1">
              <a:off x="3733800" y="5105400"/>
              <a:ext cx="381000" cy="3048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dash"/>
              <a:round/>
              <a:headEnd type="none" w="med" len="med"/>
              <a:tailEnd type="triangle" w="med" len="med"/>
            </a:ln>
          </p:spPr>
        </p:cxnSp>
        <p:cxnSp>
          <p:nvCxnSpPr>
            <p:cNvPr id="224" name="Google Shape;224;p13"/>
            <p:cNvCxnSpPr/>
            <p:nvPr/>
          </p:nvCxnSpPr>
          <p:spPr>
            <a:xfrm>
              <a:off x="4267200" y="5105400"/>
              <a:ext cx="381000" cy="3810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dash"/>
              <a:round/>
              <a:headEnd type="none" w="med" len="med"/>
              <a:tailEnd type="triangle" w="med" len="med"/>
            </a:ln>
          </p:spPr>
        </p:cxnSp>
        <p:cxnSp>
          <p:nvCxnSpPr>
            <p:cNvPr id="225" name="Google Shape;225;p13"/>
            <p:cNvCxnSpPr/>
            <p:nvPr/>
          </p:nvCxnSpPr>
          <p:spPr>
            <a:xfrm rot="10800000">
              <a:off x="3657600" y="5410200"/>
              <a:ext cx="0" cy="381000"/>
            </a:xfrm>
            <a:prstGeom prst="straightConnector1">
              <a:avLst/>
            </a:prstGeom>
            <a:noFill/>
            <a:ln w="57150" cap="flat" cmpd="sng">
              <a:solidFill>
                <a:srgbClr val="00628C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cxnSp>
          <p:nvCxnSpPr>
            <p:cNvPr id="226" name="Google Shape;226;p13"/>
            <p:cNvCxnSpPr/>
            <p:nvPr/>
          </p:nvCxnSpPr>
          <p:spPr>
            <a:xfrm rot="10800000">
              <a:off x="4191000" y="5029200"/>
              <a:ext cx="0" cy="381000"/>
            </a:xfrm>
            <a:prstGeom prst="straightConnector1">
              <a:avLst/>
            </a:prstGeom>
            <a:noFill/>
            <a:ln w="57150" cap="flat" cmpd="sng">
              <a:solidFill>
                <a:srgbClr val="00628C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cxnSp>
          <p:nvCxnSpPr>
            <p:cNvPr id="227" name="Google Shape;227;p13"/>
            <p:cNvCxnSpPr/>
            <p:nvPr/>
          </p:nvCxnSpPr>
          <p:spPr>
            <a:xfrm rot="10800000">
              <a:off x="4724400" y="5410200"/>
              <a:ext cx="0" cy="381000"/>
            </a:xfrm>
            <a:prstGeom prst="straightConnector1">
              <a:avLst/>
            </a:prstGeom>
            <a:noFill/>
            <a:ln w="57150" cap="flat" cmpd="sng">
              <a:solidFill>
                <a:srgbClr val="00628C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sp>
        <p:nvSpPr>
          <p:cNvPr id="228" name="Google Shape;228;p13"/>
          <p:cNvSpPr txBox="1"/>
          <p:nvPr/>
        </p:nvSpPr>
        <p:spPr>
          <a:xfrm>
            <a:off x="5486400" y="6172200"/>
            <a:ext cx="248746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e.g. 8 x 2 = 16, 16 ÷ 2 = 8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Metadata/LabelInfo.xml><?xml version="1.0" encoding="utf-8"?>
<clbl:labelList xmlns:clbl="http://schemas.microsoft.com/office/2020/mipLabelMetadata">
  <clbl:label id="{bb2d3ece-8464-4e6c-a23d-858899a60bfa}" enabled="0" method="" siteId="{bb2d3ece-8464-4e6c-a23d-858899a60bfa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439</Words>
  <Application>Microsoft Office PowerPoint</Application>
  <PresentationFormat>On-screen Show (4:3)</PresentationFormat>
  <Paragraphs>138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Mclean</dc:creator>
  <cp:lastModifiedBy>Rebecca McLean</cp:lastModifiedBy>
  <cp:revision>2</cp:revision>
  <dcterms:modified xsi:type="dcterms:W3CDTF">2026-10-12T19:17:58Z</dcterms:modified>
</cp:coreProperties>
</file>