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7" r:id="rId7"/>
    <p:sldId id="258" r:id="rId8"/>
    <p:sldId id="259" r:id="rId9"/>
    <p:sldId id="260" r:id="rId10"/>
    <p:sldId id="261" r:id="rId11"/>
    <p:sldId id="262" r:id="rId12"/>
    <p:sldId id="263" r:id="rId13"/>
    <p:sldId id="265" r:id="rId14"/>
    <p:sldId id="266"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39BD"/>
    <a:srgbClr val="8C3FC5"/>
    <a:srgbClr val="BD6B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4347AD-EFE6-4EC9-9533-E36A9AD2BCD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3206971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4347AD-EFE6-4EC9-9533-E36A9AD2BCD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4087922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4347AD-EFE6-4EC9-9533-E36A9AD2BCD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2636481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4347AD-EFE6-4EC9-9533-E36A9AD2BCD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25527399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4347AD-EFE6-4EC9-9533-E36A9AD2BCDA}" type="datetimeFigureOut">
              <a:rPr lang="en-GB" smtClean="0"/>
              <a:t>28/06/2021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2102281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4347AD-EFE6-4EC9-9533-E36A9AD2BCDA}" type="datetimeFigureOut">
              <a:rPr lang="en-GB" smtClean="0"/>
              <a:t>28/06/2021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4094958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4347AD-EFE6-4EC9-9533-E36A9AD2BCDA}" type="datetimeFigureOut">
              <a:rPr lang="en-GB" smtClean="0"/>
              <a:t>28/06/2021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1726047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4347AD-EFE6-4EC9-9533-E36A9AD2BCD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3241085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4347AD-EFE6-4EC9-9533-E36A9AD2BCD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2936108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4347AD-EFE6-4EC9-9533-E36A9AD2BCD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1412257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4347AD-EFE6-4EC9-9533-E36A9AD2BCD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34E6D2-674E-4C73-AA70-07164608A457}" type="slidenum">
              <a:rPr lang="en-GB" smtClean="0"/>
              <a:t>‹#›</a:t>
            </a:fld>
            <a:endParaRPr lang="en-GB"/>
          </a:p>
        </p:txBody>
      </p:sp>
    </p:spTree>
    <p:extLst>
      <p:ext uri="{BB962C8B-B14F-4D97-AF65-F5344CB8AC3E}">
        <p14:creationId xmlns:p14="http://schemas.microsoft.com/office/powerpoint/2010/main" val="820005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4347AD-EFE6-4EC9-9533-E36A9AD2BCDA}" type="datetimeFigureOut">
              <a:rPr lang="en-GB" smtClean="0"/>
              <a:t>28/06/2021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34E6D2-674E-4C73-AA70-07164608A457}" type="slidenum">
              <a:rPr lang="en-GB" smtClean="0"/>
              <a:t>‹#›</a:t>
            </a:fld>
            <a:endParaRPr lang="en-GB"/>
          </a:p>
        </p:txBody>
      </p:sp>
    </p:spTree>
    <p:extLst>
      <p:ext uri="{BB962C8B-B14F-4D97-AF65-F5344CB8AC3E}">
        <p14:creationId xmlns:p14="http://schemas.microsoft.com/office/powerpoint/2010/main" val="4142601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15874" y="0"/>
            <a:ext cx="12192000" cy="6858000"/>
          </a:xfrm>
          <a:prstGeom prst="rect">
            <a:avLst/>
          </a:prstGeom>
          <a:solidFill>
            <a:srgbClr val="8439BD"/>
          </a:solidFill>
        </p:spPr>
        <p:txBody>
          <a:bodyPr wrap="square" rtlCol="0">
            <a:spAutoFit/>
          </a:bodyPr>
          <a:lstStyle/>
          <a:p>
            <a:endParaRPr lang="en-GB" dirty="0"/>
          </a:p>
        </p:txBody>
      </p:sp>
      <p:pic>
        <p:nvPicPr>
          <p:cNvPr id="8" name="Picture 7"/>
          <p:cNvPicPr>
            <a:picLocks noChangeAspect="1"/>
          </p:cNvPicPr>
          <p:nvPr/>
        </p:nvPicPr>
        <p:blipFill>
          <a:blip r:embed="rId2"/>
          <a:stretch>
            <a:fillRect/>
          </a:stretch>
        </p:blipFill>
        <p:spPr>
          <a:xfrm>
            <a:off x="155574" y="5465252"/>
            <a:ext cx="2497432" cy="1166933"/>
          </a:xfrm>
          <a:prstGeom prst="rect">
            <a:avLst/>
          </a:prstGeom>
        </p:spPr>
      </p:pic>
      <p:sp>
        <p:nvSpPr>
          <p:cNvPr id="10" name="TextBox 9"/>
          <p:cNvSpPr txBox="1"/>
          <p:nvPr/>
        </p:nvSpPr>
        <p:spPr>
          <a:xfrm>
            <a:off x="454024" y="130970"/>
            <a:ext cx="11315700" cy="6093976"/>
          </a:xfrm>
          <a:prstGeom prst="rect">
            <a:avLst/>
          </a:prstGeom>
          <a:noFill/>
        </p:spPr>
        <p:txBody>
          <a:bodyPr wrap="square" rtlCol="0">
            <a:spAutoFit/>
          </a:bodyPr>
          <a:lstStyle/>
          <a:p>
            <a:pPr algn="ctr"/>
            <a:r>
              <a:rPr lang="en-GB" sz="6600" dirty="0" smtClean="0">
                <a:solidFill>
                  <a:schemeClr val="bg1"/>
                </a:solidFill>
              </a:rPr>
              <a:t>Welcome to Reception Class</a:t>
            </a:r>
          </a:p>
          <a:p>
            <a:pPr algn="ctr"/>
            <a:endParaRPr lang="en-GB" sz="5400" dirty="0" smtClean="0">
              <a:solidFill>
                <a:schemeClr val="bg1"/>
              </a:solidFill>
              <a:latin typeface="Curlz MT" panose="04040404050702020202" pitchFamily="82" charset="0"/>
            </a:endParaRPr>
          </a:p>
          <a:p>
            <a:pPr algn="ctr"/>
            <a:endParaRPr lang="en-GB" sz="5400" dirty="0" smtClean="0">
              <a:solidFill>
                <a:schemeClr val="bg1"/>
              </a:solidFill>
              <a:latin typeface="Curlz MT" panose="04040404050702020202" pitchFamily="82" charset="0"/>
            </a:endParaRPr>
          </a:p>
          <a:p>
            <a:pPr algn="ctr"/>
            <a:endParaRPr lang="en-GB" sz="5400" dirty="0">
              <a:solidFill>
                <a:schemeClr val="bg1"/>
              </a:solidFill>
              <a:latin typeface="Curlz MT" panose="04040404050702020202" pitchFamily="82" charset="0"/>
            </a:endParaRPr>
          </a:p>
          <a:p>
            <a:pPr algn="ctr"/>
            <a:endParaRPr lang="en-GB" sz="5400" dirty="0">
              <a:solidFill>
                <a:schemeClr val="bg1"/>
              </a:solidFill>
              <a:latin typeface="Curlz MT" panose="04040404050702020202" pitchFamily="82" charset="0"/>
            </a:endParaRPr>
          </a:p>
          <a:p>
            <a:pPr algn="ctr"/>
            <a:r>
              <a:rPr lang="en-GB" sz="5400" dirty="0" smtClean="0">
                <a:solidFill>
                  <a:schemeClr val="bg1"/>
                </a:solidFill>
                <a:latin typeface="Curlz MT" panose="04040404050702020202" pitchFamily="82" charset="0"/>
              </a:rPr>
              <a:t/>
            </a:r>
            <a:br>
              <a:rPr lang="en-GB" sz="5400" dirty="0" smtClean="0">
                <a:solidFill>
                  <a:schemeClr val="bg1"/>
                </a:solidFill>
                <a:latin typeface="Curlz MT" panose="04040404050702020202" pitchFamily="82" charset="0"/>
              </a:rPr>
            </a:br>
            <a:r>
              <a:rPr lang="en-GB" sz="5400" dirty="0" smtClean="0">
                <a:solidFill>
                  <a:schemeClr val="bg1"/>
                </a:solidFill>
                <a:latin typeface="Curlz MT" panose="04040404050702020202" pitchFamily="82" charset="0"/>
              </a:rPr>
              <a:t>‘Love, Learn, Live’</a:t>
            </a:r>
            <a:endParaRPr lang="en-GB" sz="5400" dirty="0">
              <a:solidFill>
                <a:schemeClr val="bg1"/>
              </a:solidFill>
              <a:latin typeface="Curlz MT" panose="04040404050702020202" pitchFamily="82" charset="0"/>
            </a:endParaRPr>
          </a:p>
        </p:txBody>
      </p:sp>
      <p:sp>
        <p:nvSpPr>
          <p:cNvPr id="11" name="TextBox 10"/>
          <p:cNvSpPr txBox="1"/>
          <p:nvPr/>
        </p:nvSpPr>
        <p:spPr>
          <a:xfrm>
            <a:off x="10058400" y="6144885"/>
            <a:ext cx="2133600" cy="646331"/>
          </a:xfrm>
          <a:prstGeom prst="rect">
            <a:avLst/>
          </a:prstGeom>
          <a:noFill/>
        </p:spPr>
        <p:txBody>
          <a:bodyPr wrap="square" rtlCol="0">
            <a:spAutoFit/>
          </a:bodyPr>
          <a:lstStyle/>
          <a:p>
            <a:r>
              <a:rPr lang="en-GB" sz="3600" dirty="0" smtClean="0">
                <a:solidFill>
                  <a:schemeClr val="bg1"/>
                </a:solidFill>
              </a:rPr>
              <a:t>June 2021</a:t>
            </a:r>
            <a:endParaRPr lang="en-GB" sz="3600" dirty="0">
              <a:solidFill>
                <a:schemeClr val="bg1"/>
              </a:solidFill>
            </a:endParaRPr>
          </a:p>
        </p:txBody>
      </p:sp>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14644" b="40727"/>
          <a:stretch/>
        </p:blipFill>
        <p:spPr>
          <a:xfrm>
            <a:off x="1735138" y="1647608"/>
            <a:ext cx="9144000" cy="3060700"/>
          </a:xfrm>
          <a:prstGeom prst="rect">
            <a:avLst/>
          </a:prstGeom>
        </p:spPr>
      </p:pic>
    </p:spTree>
    <p:extLst>
      <p:ext uri="{BB962C8B-B14F-4D97-AF65-F5344CB8AC3E}">
        <p14:creationId xmlns:p14="http://schemas.microsoft.com/office/powerpoint/2010/main" val="18531590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0"/>
            <a:ext cx="12192000" cy="6858000"/>
          </a:xfrm>
          <a:prstGeom prst="rect">
            <a:avLst/>
          </a:prstGeom>
          <a:solidFill>
            <a:srgbClr val="8439BD"/>
          </a:solidFill>
        </p:spPr>
        <p:txBody>
          <a:bodyPr wrap="square" rtlCol="0">
            <a:spAutoFit/>
          </a:bodyPr>
          <a:lstStyle/>
          <a:p>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4000" y="169800"/>
            <a:ext cx="8585200" cy="6438900"/>
          </a:xfrm>
          <a:prstGeom prst="rect">
            <a:avLst/>
          </a:prstGeom>
        </p:spPr>
      </p:pic>
      <p:sp>
        <p:nvSpPr>
          <p:cNvPr id="7" name="TextBox 6"/>
          <p:cNvSpPr txBox="1"/>
          <p:nvPr/>
        </p:nvSpPr>
        <p:spPr>
          <a:xfrm>
            <a:off x="9064626" y="93600"/>
            <a:ext cx="2747043" cy="7109639"/>
          </a:xfrm>
          <a:prstGeom prst="rect">
            <a:avLst/>
          </a:prstGeom>
          <a:noFill/>
        </p:spPr>
        <p:txBody>
          <a:bodyPr wrap="square" rtlCol="0">
            <a:spAutoFit/>
          </a:bodyPr>
          <a:lstStyle/>
          <a:p>
            <a:r>
              <a:rPr lang="en-GB" sz="4800" dirty="0" smtClean="0">
                <a:solidFill>
                  <a:schemeClr val="bg1"/>
                </a:solidFill>
              </a:rPr>
              <a:t>This is how you come into school. Walk towards the building.</a:t>
            </a:r>
            <a:r>
              <a:rPr lang="en-GB" sz="5400" dirty="0" smtClean="0">
                <a:solidFill>
                  <a:schemeClr val="bg1"/>
                </a:solidFill>
              </a:rPr>
              <a:t>	</a:t>
            </a:r>
            <a:r>
              <a:rPr lang="en-GB" dirty="0" smtClean="0"/>
              <a:t>			</a:t>
            </a:r>
            <a:endParaRPr lang="en-GB" dirty="0"/>
          </a:p>
        </p:txBody>
      </p:sp>
    </p:spTree>
    <p:extLst>
      <p:ext uri="{BB962C8B-B14F-4D97-AF65-F5344CB8AC3E}">
        <p14:creationId xmlns:p14="http://schemas.microsoft.com/office/powerpoint/2010/main" val="2778488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0"/>
            <a:ext cx="12192000" cy="6858000"/>
          </a:xfrm>
          <a:prstGeom prst="rect">
            <a:avLst/>
          </a:prstGeom>
          <a:solidFill>
            <a:srgbClr val="8439BD"/>
          </a:solidFill>
        </p:spPr>
        <p:txBody>
          <a:bodyPr wrap="square" rtlCol="0">
            <a:spAutoFit/>
          </a:bodyPr>
          <a:lstStyle/>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5481" y="2514271"/>
            <a:ext cx="5907570" cy="4148200"/>
          </a:xfrm>
          <a:prstGeom prst="rect">
            <a:avLst/>
          </a:prstGeom>
        </p:spPr>
      </p:pic>
      <p:sp>
        <p:nvSpPr>
          <p:cNvPr id="7" name="TextBox 6"/>
          <p:cNvSpPr txBox="1"/>
          <p:nvPr/>
        </p:nvSpPr>
        <p:spPr>
          <a:xfrm>
            <a:off x="6280736" y="93600"/>
            <a:ext cx="5530933" cy="923330"/>
          </a:xfrm>
          <a:prstGeom prst="rect">
            <a:avLst/>
          </a:prstGeom>
          <a:noFill/>
        </p:spPr>
        <p:txBody>
          <a:bodyPr wrap="square" rtlCol="0">
            <a:spAutoFit/>
          </a:bodyPr>
          <a:lstStyle/>
          <a:p>
            <a:r>
              <a:rPr lang="en-GB" sz="5400" dirty="0" smtClean="0">
                <a:solidFill>
                  <a:schemeClr val="bg1"/>
                </a:solidFill>
              </a:rPr>
              <a:t>	</a:t>
            </a:r>
            <a:r>
              <a:rPr lang="en-GB" dirty="0" smtClean="0"/>
              <a:t>			</a:t>
            </a:r>
            <a:endParaRPr lang="en-GB" dirty="0"/>
          </a:p>
        </p:txBody>
      </p:sp>
      <p:sp>
        <p:nvSpPr>
          <p:cNvPr id="12" name="TextBox 11"/>
          <p:cNvSpPr txBox="1"/>
          <p:nvPr/>
        </p:nvSpPr>
        <p:spPr>
          <a:xfrm>
            <a:off x="6206539" y="337533"/>
            <a:ext cx="5985462" cy="1569660"/>
          </a:xfrm>
          <a:prstGeom prst="rect">
            <a:avLst/>
          </a:prstGeom>
          <a:noFill/>
        </p:spPr>
        <p:txBody>
          <a:bodyPr wrap="square" rtlCol="0">
            <a:spAutoFit/>
          </a:bodyPr>
          <a:lstStyle/>
          <a:p>
            <a:r>
              <a:rPr lang="en-GB" sz="4800" dirty="0" smtClean="0">
                <a:solidFill>
                  <a:schemeClr val="bg1"/>
                </a:solidFill>
              </a:rPr>
              <a:t>Then turn left and walk through the small gate. </a:t>
            </a:r>
            <a:endParaRPr lang="en-GB" sz="4800" dirty="0">
              <a:solidFill>
                <a:schemeClr val="bg1"/>
              </a:solidFill>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5575" y="149690"/>
            <a:ext cx="5730958" cy="4298219"/>
          </a:xfrm>
          <a:prstGeom prst="rect">
            <a:avLst/>
          </a:prstGeom>
        </p:spPr>
      </p:pic>
      <p:sp>
        <p:nvSpPr>
          <p:cNvPr id="10" name="TextBox 9"/>
          <p:cNvSpPr txBox="1"/>
          <p:nvPr/>
        </p:nvSpPr>
        <p:spPr>
          <a:xfrm>
            <a:off x="155574" y="4813300"/>
            <a:ext cx="5730959" cy="1446550"/>
          </a:xfrm>
          <a:prstGeom prst="rect">
            <a:avLst/>
          </a:prstGeom>
          <a:noFill/>
        </p:spPr>
        <p:txBody>
          <a:bodyPr wrap="square" rtlCol="0">
            <a:spAutoFit/>
          </a:bodyPr>
          <a:lstStyle/>
          <a:p>
            <a:r>
              <a:rPr lang="en-GB" sz="4400" dirty="0" smtClean="0">
                <a:solidFill>
                  <a:schemeClr val="bg1"/>
                </a:solidFill>
              </a:rPr>
              <a:t>Follow the path past our forest school.</a:t>
            </a:r>
            <a:endParaRPr lang="en-GB" sz="4400" dirty="0">
              <a:solidFill>
                <a:schemeClr val="bg1"/>
              </a:solidFill>
            </a:endParaRPr>
          </a:p>
        </p:txBody>
      </p:sp>
    </p:spTree>
    <p:extLst>
      <p:ext uri="{BB962C8B-B14F-4D97-AF65-F5344CB8AC3E}">
        <p14:creationId xmlns:p14="http://schemas.microsoft.com/office/powerpoint/2010/main" val="119937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0"/>
            <a:ext cx="12192000" cy="6858000"/>
          </a:xfrm>
          <a:prstGeom prst="rect">
            <a:avLst/>
          </a:prstGeom>
          <a:solidFill>
            <a:srgbClr val="8439BD"/>
          </a:solidFill>
        </p:spPr>
        <p:txBody>
          <a:bodyPr wrap="square" rtlCol="0">
            <a:spAutoFit/>
          </a:bodyPr>
          <a:lstStyle/>
          <a:p>
            <a:endParaRPr lang="en-GB" dirty="0"/>
          </a:p>
        </p:txBody>
      </p:sp>
      <p:sp>
        <p:nvSpPr>
          <p:cNvPr id="7" name="TextBox 6"/>
          <p:cNvSpPr txBox="1"/>
          <p:nvPr/>
        </p:nvSpPr>
        <p:spPr>
          <a:xfrm>
            <a:off x="5358938" y="93600"/>
            <a:ext cx="6452732" cy="3477875"/>
          </a:xfrm>
          <a:prstGeom prst="rect">
            <a:avLst/>
          </a:prstGeom>
          <a:noFill/>
        </p:spPr>
        <p:txBody>
          <a:bodyPr wrap="square" rtlCol="0">
            <a:spAutoFit/>
          </a:bodyPr>
          <a:lstStyle/>
          <a:p>
            <a:r>
              <a:rPr lang="en-GB" sz="4400" dirty="0" smtClean="0">
                <a:solidFill>
                  <a:schemeClr val="bg1"/>
                </a:solidFill>
              </a:rPr>
              <a:t>Turn right into our Reception playground. There are two classroom doors in front of you.	</a:t>
            </a:r>
            <a:r>
              <a:rPr lang="en-GB" sz="4400" dirty="0" smtClean="0"/>
              <a:t>		</a:t>
            </a:r>
            <a:endParaRPr lang="en-GB" sz="4400"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093" y="267682"/>
            <a:ext cx="4620313" cy="6160417"/>
          </a:xfrm>
          <a:prstGeom prst="rect">
            <a:avLst/>
          </a:prstGeom>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b="28518"/>
          <a:stretch/>
        </p:blipFill>
        <p:spPr>
          <a:xfrm>
            <a:off x="5652877" y="2902443"/>
            <a:ext cx="5573923" cy="2988242"/>
          </a:xfrm>
          <a:prstGeom prst="rect">
            <a:avLst/>
          </a:prstGeom>
        </p:spPr>
      </p:pic>
      <p:sp>
        <p:nvSpPr>
          <p:cNvPr id="11" name="TextBox 10"/>
          <p:cNvSpPr txBox="1"/>
          <p:nvPr/>
        </p:nvSpPr>
        <p:spPr>
          <a:xfrm>
            <a:off x="5076925" y="6045200"/>
            <a:ext cx="6937275" cy="461665"/>
          </a:xfrm>
          <a:prstGeom prst="rect">
            <a:avLst/>
          </a:prstGeom>
          <a:noFill/>
        </p:spPr>
        <p:txBody>
          <a:bodyPr wrap="square" rtlCol="0">
            <a:spAutoFit/>
          </a:bodyPr>
          <a:lstStyle/>
          <a:p>
            <a:r>
              <a:rPr lang="en-GB" sz="2400" dirty="0" smtClean="0">
                <a:solidFill>
                  <a:schemeClr val="bg1"/>
                </a:solidFill>
              </a:rPr>
              <a:t>Your teacher will be waiting for you, with a big smile!</a:t>
            </a:r>
            <a:endParaRPr lang="en-GB" sz="2400" dirty="0">
              <a:solidFill>
                <a:schemeClr val="bg1"/>
              </a:solidFill>
            </a:endParaRPr>
          </a:p>
        </p:txBody>
      </p:sp>
    </p:spTree>
    <p:extLst>
      <p:ext uri="{BB962C8B-B14F-4D97-AF65-F5344CB8AC3E}">
        <p14:creationId xmlns:p14="http://schemas.microsoft.com/office/powerpoint/2010/main" val="1289400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12700"/>
            <a:ext cx="12192000" cy="6858000"/>
          </a:xfrm>
          <a:prstGeom prst="rect">
            <a:avLst/>
          </a:prstGeom>
          <a:solidFill>
            <a:srgbClr val="8439BD"/>
          </a:solidFill>
        </p:spPr>
        <p:txBody>
          <a:bodyPr wrap="square" rtlCol="0">
            <a:spAutoFit/>
          </a:bodyPr>
          <a:lstStyle/>
          <a:p>
            <a:endParaRPr lang="en-GB" dirty="0"/>
          </a:p>
        </p:txBody>
      </p:sp>
      <p:sp>
        <p:nvSpPr>
          <p:cNvPr id="7" name="TextBox 6"/>
          <p:cNvSpPr txBox="1"/>
          <p:nvPr/>
        </p:nvSpPr>
        <p:spPr>
          <a:xfrm>
            <a:off x="6280736" y="93600"/>
            <a:ext cx="5530933" cy="2554545"/>
          </a:xfrm>
          <a:prstGeom prst="rect">
            <a:avLst/>
          </a:prstGeom>
          <a:noFill/>
        </p:spPr>
        <p:txBody>
          <a:bodyPr wrap="square" rtlCol="0">
            <a:spAutoFit/>
          </a:bodyPr>
          <a:lstStyle/>
          <a:p>
            <a:r>
              <a:rPr lang="en-GB" sz="3200" dirty="0" smtClean="0">
                <a:solidFill>
                  <a:schemeClr val="bg1"/>
                </a:solidFill>
              </a:rPr>
              <a:t>In both classrooms there is a place to hang your coat, your PE kit and your wellies. It will have your name next to it so that you know it is your peg. 	</a:t>
            </a:r>
            <a:r>
              <a:rPr lang="en-GB" dirty="0" smtClean="0"/>
              <a:t>	</a:t>
            </a:r>
            <a:endParaRPr lang="en-GB" dirty="0"/>
          </a:p>
        </p:txBody>
      </p:sp>
      <p:sp>
        <p:nvSpPr>
          <p:cNvPr id="12" name="TextBox 11"/>
          <p:cNvSpPr txBox="1"/>
          <p:nvPr/>
        </p:nvSpPr>
        <p:spPr>
          <a:xfrm>
            <a:off x="418780" y="5206700"/>
            <a:ext cx="5165726" cy="1200329"/>
          </a:xfrm>
          <a:prstGeom prst="rect">
            <a:avLst/>
          </a:prstGeom>
          <a:noFill/>
        </p:spPr>
        <p:txBody>
          <a:bodyPr wrap="square" rtlCol="0">
            <a:spAutoFit/>
          </a:bodyPr>
          <a:lstStyle/>
          <a:p>
            <a:r>
              <a:rPr lang="en-GB" sz="3600" dirty="0" smtClean="0">
                <a:solidFill>
                  <a:schemeClr val="bg1"/>
                </a:solidFill>
              </a:rPr>
              <a:t>There is a tray underneath to put your book bag.</a:t>
            </a:r>
            <a:endParaRPr lang="en-GB" sz="3600" dirty="0">
              <a:solidFill>
                <a:schemeClr val="bg1"/>
              </a:solidFill>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2245" y="520399"/>
            <a:ext cx="5934972" cy="4451229"/>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71210" y="2639298"/>
            <a:ext cx="5618480" cy="3987641"/>
          </a:xfrm>
          <a:prstGeom prst="rect">
            <a:avLst/>
          </a:prstGeom>
        </p:spPr>
      </p:pic>
    </p:spTree>
    <p:extLst>
      <p:ext uri="{BB962C8B-B14F-4D97-AF65-F5344CB8AC3E}">
        <p14:creationId xmlns:p14="http://schemas.microsoft.com/office/powerpoint/2010/main" val="399443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12700"/>
            <a:ext cx="12192000" cy="6858000"/>
          </a:xfrm>
          <a:prstGeom prst="rect">
            <a:avLst/>
          </a:prstGeom>
          <a:solidFill>
            <a:srgbClr val="8439BD"/>
          </a:solidFill>
        </p:spPr>
        <p:txBody>
          <a:bodyPr wrap="square" rtlCol="0">
            <a:spAutoFit/>
          </a:bodyPr>
          <a:lstStyle/>
          <a:p>
            <a:endParaRPr lang="en-GB" dirty="0"/>
          </a:p>
        </p:txBody>
      </p:sp>
      <p:sp>
        <p:nvSpPr>
          <p:cNvPr id="7" name="TextBox 6"/>
          <p:cNvSpPr txBox="1"/>
          <p:nvPr/>
        </p:nvSpPr>
        <p:spPr>
          <a:xfrm>
            <a:off x="6280736" y="93600"/>
            <a:ext cx="5530933" cy="923330"/>
          </a:xfrm>
          <a:prstGeom prst="rect">
            <a:avLst/>
          </a:prstGeom>
          <a:noFill/>
        </p:spPr>
        <p:txBody>
          <a:bodyPr wrap="square" rtlCol="0">
            <a:spAutoFit/>
          </a:bodyPr>
          <a:lstStyle/>
          <a:p>
            <a:r>
              <a:rPr lang="en-GB" sz="5400" dirty="0" smtClean="0">
                <a:solidFill>
                  <a:schemeClr val="bg1"/>
                </a:solidFill>
              </a:rPr>
              <a:t>	</a:t>
            </a:r>
            <a:r>
              <a:rPr lang="en-GB" dirty="0" smtClean="0"/>
              <a:t>			</a:t>
            </a:r>
            <a:endParaRPr lang="en-GB"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5221" y="241131"/>
            <a:ext cx="4751850" cy="6335800"/>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45174" y="243662"/>
            <a:ext cx="5584826" cy="4188619"/>
          </a:xfrm>
          <a:prstGeom prst="rect">
            <a:avLst/>
          </a:prstGeom>
        </p:spPr>
      </p:pic>
      <p:sp>
        <p:nvSpPr>
          <p:cNvPr id="14" name="TextBox 13"/>
          <p:cNvSpPr txBox="1"/>
          <p:nvPr/>
        </p:nvSpPr>
        <p:spPr>
          <a:xfrm>
            <a:off x="5519419" y="4470400"/>
            <a:ext cx="6304950" cy="2308324"/>
          </a:xfrm>
          <a:prstGeom prst="rect">
            <a:avLst/>
          </a:prstGeom>
          <a:noFill/>
        </p:spPr>
        <p:txBody>
          <a:bodyPr wrap="square" rtlCol="0">
            <a:spAutoFit/>
          </a:bodyPr>
          <a:lstStyle/>
          <a:p>
            <a:r>
              <a:rPr lang="en-GB" sz="3600" dirty="0" smtClean="0">
                <a:solidFill>
                  <a:schemeClr val="bg1"/>
                </a:solidFill>
              </a:rPr>
              <a:t>There are three special toilets in Reception. They are special because they are just the right size for you!</a:t>
            </a:r>
            <a:endParaRPr lang="en-GB" sz="3600" dirty="0">
              <a:solidFill>
                <a:schemeClr val="bg1"/>
              </a:solidFill>
            </a:endParaRPr>
          </a:p>
        </p:txBody>
      </p:sp>
    </p:spTree>
    <p:extLst>
      <p:ext uri="{BB962C8B-B14F-4D97-AF65-F5344CB8AC3E}">
        <p14:creationId xmlns:p14="http://schemas.microsoft.com/office/powerpoint/2010/main" val="3083474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12700"/>
            <a:ext cx="12192000" cy="6858000"/>
          </a:xfrm>
          <a:prstGeom prst="rect">
            <a:avLst/>
          </a:prstGeom>
          <a:solidFill>
            <a:srgbClr val="8439BD"/>
          </a:solidFill>
        </p:spPr>
        <p:txBody>
          <a:bodyPr wrap="square" rtlCol="0">
            <a:spAutoFit/>
          </a:bodyPr>
          <a:lstStyle/>
          <a:p>
            <a:endParaRPr lang="en-GB" dirty="0"/>
          </a:p>
        </p:txBody>
      </p:sp>
      <p:sp>
        <p:nvSpPr>
          <p:cNvPr id="7" name="TextBox 6"/>
          <p:cNvSpPr txBox="1"/>
          <p:nvPr/>
        </p:nvSpPr>
        <p:spPr>
          <a:xfrm>
            <a:off x="6280736" y="93600"/>
            <a:ext cx="5530933" cy="923330"/>
          </a:xfrm>
          <a:prstGeom prst="rect">
            <a:avLst/>
          </a:prstGeom>
          <a:noFill/>
        </p:spPr>
        <p:txBody>
          <a:bodyPr wrap="square" rtlCol="0">
            <a:spAutoFit/>
          </a:bodyPr>
          <a:lstStyle/>
          <a:p>
            <a:r>
              <a:rPr lang="en-GB" sz="5400" dirty="0" smtClean="0">
                <a:solidFill>
                  <a:schemeClr val="bg1"/>
                </a:solidFill>
              </a:rPr>
              <a:t>	</a:t>
            </a:r>
            <a:r>
              <a:rPr lang="en-GB" dirty="0" smtClean="0"/>
              <a:t>			</a:t>
            </a:r>
            <a:endParaRPr lang="en-GB" dirty="0"/>
          </a:p>
        </p:txBody>
      </p:sp>
      <p:sp>
        <p:nvSpPr>
          <p:cNvPr id="14" name="TextBox 13"/>
          <p:cNvSpPr txBox="1"/>
          <p:nvPr/>
        </p:nvSpPr>
        <p:spPr>
          <a:xfrm>
            <a:off x="155574" y="932178"/>
            <a:ext cx="3273426" cy="5016758"/>
          </a:xfrm>
          <a:prstGeom prst="rect">
            <a:avLst/>
          </a:prstGeom>
          <a:noFill/>
        </p:spPr>
        <p:txBody>
          <a:bodyPr wrap="square" rtlCol="0">
            <a:spAutoFit/>
          </a:bodyPr>
          <a:lstStyle/>
          <a:p>
            <a:r>
              <a:rPr lang="en-GB" sz="4000" dirty="0" smtClean="0">
                <a:solidFill>
                  <a:schemeClr val="bg1"/>
                </a:solidFill>
              </a:rPr>
              <a:t>Opposite the toilet, there is a lovely place to wash your hands. </a:t>
            </a:r>
            <a:br>
              <a:rPr lang="en-GB" sz="4000" dirty="0" smtClean="0">
                <a:solidFill>
                  <a:schemeClr val="bg1"/>
                </a:solidFill>
              </a:rPr>
            </a:br>
            <a:r>
              <a:rPr lang="en-GB" sz="4000" dirty="0" smtClean="0">
                <a:solidFill>
                  <a:schemeClr val="bg1"/>
                </a:solidFill>
              </a:rPr>
              <a:t>Washing your hands is very important!</a:t>
            </a:r>
            <a:endParaRPr lang="en-GB" sz="4000" dirty="0">
              <a:solidFill>
                <a:schemeClr val="bg1"/>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88020" y="309262"/>
            <a:ext cx="8223650" cy="6167737"/>
          </a:xfrm>
          <a:prstGeom prst="rect">
            <a:avLst/>
          </a:prstGeom>
        </p:spPr>
      </p:pic>
    </p:spTree>
    <p:extLst>
      <p:ext uri="{BB962C8B-B14F-4D97-AF65-F5344CB8AC3E}">
        <p14:creationId xmlns:p14="http://schemas.microsoft.com/office/powerpoint/2010/main" val="3280810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12700"/>
            <a:ext cx="12192000" cy="6858000"/>
          </a:xfrm>
          <a:prstGeom prst="rect">
            <a:avLst/>
          </a:prstGeom>
          <a:solidFill>
            <a:srgbClr val="8439BD"/>
          </a:solidFill>
        </p:spPr>
        <p:txBody>
          <a:bodyPr wrap="square" rtlCol="0">
            <a:spAutoFit/>
          </a:bodyPr>
          <a:lstStyle/>
          <a:p>
            <a:endParaRPr lang="en-GB" dirty="0"/>
          </a:p>
        </p:txBody>
      </p:sp>
      <p:sp>
        <p:nvSpPr>
          <p:cNvPr id="7" name="TextBox 6"/>
          <p:cNvSpPr txBox="1"/>
          <p:nvPr/>
        </p:nvSpPr>
        <p:spPr>
          <a:xfrm>
            <a:off x="6280736" y="93600"/>
            <a:ext cx="5530933" cy="923330"/>
          </a:xfrm>
          <a:prstGeom prst="rect">
            <a:avLst/>
          </a:prstGeom>
          <a:noFill/>
        </p:spPr>
        <p:txBody>
          <a:bodyPr wrap="square" rtlCol="0">
            <a:spAutoFit/>
          </a:bodyPr>
          <a:lstStyle/>
          <a:p>
            <a:r>
              <a:rPr lang="en-GB" sz="5400" dirty="0" smtClean="0">
                <a:solidFill>
                  <a:schemeClr val="bg1"/>
                </a:solidFill>
              </a:rPr>
              <a:t>	</a:t>
            </a:r>
            <a:r>
              <a:rPr lang="en-GB" dirty="0" smtClean="0"/>
              <a:t>			</a:t>
            </a: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996" y="317500"/>
            <a:ext cx="4686300" cy="624840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2292" y="273049"/>
            <a:ext cx="6149377" cy="4612033"/>
          </a:xfrm>
          <a:prstGeom prst="rect">
            <a:avLst/>
          </a:prstGeom>
        </p:spPr>
      </p:pic>
      <p:sp>
        <p:nvSpPr>
          <p:cNvPr id="10" name="TextBox 9"/>
          <p:cNvSpPr txBox="1"/>
          <p:nvPr/>
        </p:nvSpPr>
        <p:spPr>
          <a:xfrm>
            <a:off x="5506719" y="5105400"/>
            <a:ext cx="6304950" cy="1446550"/>
          </a:xfrm>
          <a:prstGeom prst="rect">
            <a:avLst/>
          </a:prstGeom>
          <a:noFill/>
        </p:spPr>
        <p:txBody>
          <a:bodyPr wrap="square" rtlCol="0">
            <a:spAutoFit/>
          </a:bodyPr>
          <a:lstStyle/>
          <a:p>
            <a:r>
              <a:rPr lang="en-GB" sz="4400" dirty="0" smtClean="0">
                <a:solidFill>
                  <a:schemeClr val="bg1"/>
                </a:solidFill>
              </a:rPr>
              <a:t>Our classrooms are bright and colourful places</a:t>
            </a:r>
            <a:r>
              <a:rPr lang="en-GB" sz="3600" dirty="0" smtClean="0">
                <a:solidFill>
                  <a:schemeClr val="bg1"/>
                </a:solidFill>
              </a:rPr>
              <a:t>.</a:t>
            </a:r>
            <a:endParaRPr lang="en-GB" sz="3600" dirty="0">
              <a:solidFill>
                <a:schemeClr val="bg1"/>
              </a:solidFill>
            </a:endParaRPr>
          </a:p>
        </p:txBody>
      </p:sp>
    </p:spTree>
    <p:extLst>
      <p:ext uri="{BB962C8B-B14F-4D97-AF65-F5344CB8AC3E}">
        <p14:creationId xmlns:p14="http://schemas.microsoft.com/office/powerpoint/2010/main" val="3072222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12700"/>
            <a:ext cx="12192000" cy="6858000"/>
          </a:xfrm>
          <a:prstGeom prst="rect">
            <a:avLst/>
          </a:prstGeom>
          <a:solidFill>
            <a:srgbClr val="8439BD"/>
          </a:solidFill>
        </p:spPr>
        <p:txBody>
          <a:bodyPr wrap="square" rtlCol="0">
            <a:spAutoFit/>
          </a:bodyPr>
          <a:lstStyle/>
          <a:p>
            <a:endParaRPr lang="en-GB" dirty="0"/>
          </a:p>
        </p:txBody>
      </p:sp>
      <p:sp>
        <p:nvSpPr>
          <p:cNvPr id="7" name="TextBox 6"/>
          <p:cNvSpPr txBox="1"/>
          <p:nvPr/>
        </p:nvSpPr>
        <p:spPr>
          <a:xfrm>
            <a:off x="6280736" y="93600"/>
            <a:ext cx="5530933" cy="923330"/>
          </a:xfrm>
          <a:prstGeom prst="rect">
            <a:avLst/>
          </a:prstGeom>
          <a:noFill/>
        </p:spPr>
        <p:txBody>
          <a:bodyPr wrap="square" rtlCol="0">
            <a:spAutoFit/>
          </a:bodyPr>
          <a:lstStyle/>
          <a:p>
            <a:r>
              <a:rPr lang="en-GB" sz="5400" dirty="0" smtClean="0">
                <a:solidFill>
                  <a:schemeClr val="bg1"/>
                </a:solidFill>
              </a:rPr>
              <a:t>	</a:t>
            </a:r>
            <a:r>
              <a:rPr lang="en-GB" dirty="0" smtClean="0"/>
              <a:t>			</a:t>
            </a:r>
            <a:endParaRPr lang="en-GB" dirty="0"/>
          </a:p>
        </p:txBody>
      </p:sp>
      <p:sp>
        <p:nvSpPr>
          <p:cNvPr id="10" name="TextBox 9"/>
          <p:cNvSpPr txBox="1"/>
          <p:nvPr/>
        </p:nvSpPr>
        <p:spPr>
          <a:xfrm>
            <a:off x="789972" y="5101857"/>
            <a:ext cx="6304950" cy="1446550"/>
          </a:xfrm>
          <a:prstGeom prst="rect">
            <a:avLst/>
          </a:prstGeom>
          <a:noFill/>
        </p:spPr>
        <p:txBody>
          <a:bodyPr wrap="square" rtlCol="0">
            <a:spAutoFit/>
          </a:bodyPr>
          <a:lstStyle/>
          <a:p>
            <a:r>
              <a:rPr lang="en-GB" sz="4400" dirty="0" smtClean="0">
                <a:solidFill>
                  <a:schemeClr val="bg1"/>
                </a:solidFill>
              </a:rPr>
              <a:t>There are lots of displays to help you learn.</a:t>
            </a:r>
            <a:endParaRPr lang="en-GB" sz="3600" dirty="0">
              <a:solidFill>
                <a:schemeClr val="bg1"/>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376" y="311082"/>
            <a:ext cx="6270359" cy="4702769"/>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5355" y="272982"/>
            <a:ext cx="4534569" cy="6046092"/>
          </a:xfrm>
          <a:prstGeom prst="rect">
            <a:avLst/>
          </a:prstGeom>
        </p:spPr>
      </p:pic>
    </p:spTree>
    <p:extLst>
      <p:ext uri="{BB962C8B-B14F-4D97-AF65-F5344CB8AC3E}">
        <p14:creationId xmlns:p14="http://schemas.microsoft.com/office/powerpoint/2010/main" val="31558559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0"/>
            <a:ext cx="12192000" cy="6858000"/>
          </a:xfrm>
          <a:prstGeom prst="rect">
            <a:avLst/>
          </a:prstGeom>
          <a:solidFill>
            <a:srgbClr val="8439BD"/>
          </a:solidFill>
        </p:spPr>
        <p:txBody>
          <a:bodyPr wrap="square" rtlCol="0">
            <a:spAutoFit/>
          </a:bodyPr>
          <a:lstStyle/>
          <a:p>
            <a:endParaRPr lang="en-GB" dirty="0"/>
          </a:p>
        </p:txBody>
      </p:sp>
      <p:sp>
        <p:nvSpPr>
          <p:cNvPr id="7" name="TextBox 6"/>
          <p:cNvSpPr txBox="1"/>
          <p:nvPr/>
        </p:nvSpPr>
        <p:spPr>
          <a:xfrm>
            <a:off x="6280736" y="93600"/>
            <a:ext cx="5530933" cy="923330"/>
          </a:xfrm>
          <a:prstGeom prst="rect">
            <a:avLst/>
          </a:prstGeom>
          <a:noFill/>
        </p:spPr>
        <p:txBody>
          <a:bodyPr wrap="square" rtlCol="0">
            <a:spAutoFit/>
          </a:bodyPr>
          <a:lstStyle/>
          <a:p>
            <a:r>
              <a:rPr lang="en-GB" sz="5400" dirty="0" smtClean="0">
                <a:solidFill>
                  <a:schemeClr val="bg1"/>
                </a:solidFill>
              </a:rPr>
              <a:t>	</a:t>
            </a:r>
            <a:r>
              <a:rPr lang="en-GB" dirty="0" smtClean="0"/>
              <a:t>			</a:t>
            </a:r>
            <a:endParaRPr lang="en-GB" dirty="0"/>
          </a:p>
        </p:txBody>
      </p:sp>
      <p:sp>
        <p:nvSpPr>
          <p:cNvPr id="10" name="TextBox 9"/>
          <p:cNvSpPr txBox="1"/>
          <p:nvPr/>
        </p:nvSpPr>
        <p:spPr>
          <a:xfrm>
            <a:off x="517243" y="93600"/>
            <a:ext cx="4989476" cy="1754326"/>
          </a:xfrm>
          <a:prstGeom prst="rect">
            <a:avLst/>
          </a:prstGeom>
          <a:noFill/>
        </p:spPr>
        <p:txBody>
          <a:bodyPr wrap="square" rtlCol="0">
            <a:spAutoFit/>
          </a:bodyPr>
          <a:lstStyle/>
          <a:p>
            <a:r>
              <a:rPr lang="en-GB" sz="3600" dirty="0" smtClean="0">
                <a:solidFill>
                  <a:schemeClr val="bg1"/>
                </a:solidFill>
              </a:rPr>
              <a:t>There are lots of fun areas to play and learn in outside. </a:t>
            </a:r>
            <a:endParaRPr lang="en-GB" sz="3600" dirty="0">
              <a:solidFill>
                <a:schemeClr val="bg1"/>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08504" y="3238709"/>
            <a:ext cx="4603165" cy="3452374"/>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7692" y="1847993"/>
            <a:ext cx="6457453" cy="4843090"/>
          </a:xfrm>
          <a:prstGeom prst="rect">
            <a:avLst/>
          </a:prstGeom>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t="11851" b="31852"/>
          <a:stretch/>
        </p:blipFill>
        <p:spPr>
          <a:xfrm>
            <a:off x="5768837" y="150725"/>
            <a:ext cx="6232997" cy="2631710"/>
          </a:xfrm>
          <a:prstGeom prst="rect">
            <a:avLst/>
          </a:prstGeom>
        </p:spPr>
      </p:pic>
    </p:spTree>
    <p:extLst>
      <p:ext uri="{BB962C8B-B14F-4D97-AF65-F5344CB8AC3E}">
        <p14:creationId xmlns:p14="http://schemas.microsoft.com/office/powerpoint/2010/main" val="22366102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12700"/>
            <a:ext cx="12192000" cy="6858000"/>
          </a:xfrm>
          <a:prstGeom prst="rect">
            <a:avLst/>
          </a:prstGeom>
          <a:solidFill>
            <a:srgbClr val="8439BD"/>
          </a:solidFill>
        </p:spPr>
        <p:txBody>
          <a:bodyPr wrap="square" rtlCol="0">
            <a:spAutoFit/>
          </a:bodyPr>
          <a:lstStyle/>
          <a:p>
            <a:endParaRPr lang="en-GB" dirty="0"/>
          </a:p>
        </p:txBody>
      </p:sp>
      <p:sp>
        <p:nvSpPr>
          <p:cNvPr id="7" name="TextBox 6"/>
          <p:cNvSpPr txBox="1"/>
          <p:nvPr/>
        </p:nvSpPr>
        <p:spPr>
          <a:xfrm>
            <a:off x="6280736" y="93600"/>
            <a:ext cx="5530933" cy="923330"/>
          </a:xfrm>
          <a:prstGeom prst="rect">
            <a:avLst/>
          </a:prstGeom>
          <a:noFill/>
        </p:spPr>
        <p:txBody>
          <a:bodyPr wrap="square" rtlCol="0">
            <a:spAutoFit/>
          </a:bodyPr>
          <a:lstStyle/>
          <a:p>
            <a:r>
              <a:rPr lang="en-GB" sz="5400" dirty="0" smtClean="0">
                <a:solidFill>
                  <a:schemeClr val="bg1"/>
                </a:solidFill>
              </a:rPr>
              <a:t>	</a:t>
            </a:r>
            <a:r>
              <a:rPr lang="en-GB" dirty="0" smtClean="0"/>
              <a:t>			</a:t>
            </a:r>
            <a:endParaRPr lang="en-GB" dirty="0"/>
          </a:p>
        </p:txBody>
      </p:sp>
      <p:sp>
        <p:nvSpPr>
          <p:cNvPr id="10" name="TextBox 9"/>
          <p:cNvSpPr txBox="1"/>
          <p:nvPr/>
        </p:nvSpPr>
        <p:spPr>
          <a:xfrm>
            <a:off x="252320" y="93600"/>
            <a:ext cx="5254399" cy="2308324"/>
          </a:xfrm>
          <a:prstGeom prst="rect">
            <a:avLst/>
          </a:prstGeom>
          <a:noFill/>
        </p:spPr>
        <p:txBody>
          <a:bodyPr wrap="square" rtlCol="0">
            <a:spAutoFit/>
          </a:bodyPr>
          <a:lstStyle/>
          <a:p>
            <a:r>
              <a:rPr lang="en-GB" sz="3600" dirty="0" smtClean="0">
                <a:solidFill>
                  <a:schemeClr val="bg1"/>
                </a:solidFill>
              </a:rPr>
              <a:t> We have a beautiful school hall. Sometimes it is empty when we use it for assembly or PE. </a:t>
            </a:r>
            <a:endParaRPr lang="en-GB" sz="3600" dirty="0">
              <a:solidFill>
                <a:schemeClr val="bg1"/>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6340" y="270379"/>
            <a:ext cx="5735495" cy="4301621"/>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220" y="2374900"/>
            <a:ext cx="5791200" cy="4343400"/>
          </a:xfrm>
          <a:prstGeom prst="rect">
            <a:avLst/>
          </a:prstGeom>
        </p:spPr>
      </p:pic>
      <p:sp>
        <p:nvSpPr>
          <p:cNvPr id="13" name="TextBox 12"/>
          <p:cNvSpPr txBox="1"/>
          <p:nvPr/>
        </p:nvSpPr>
        <p:spPr>
          <a:xfrm>
            <a:off x="6295840" y="4775200"/>
            <a:ext cx="5643840" cy="1754326"/>
          </a:xfrm>
          <a:prstGeom prst="rect">
            <a:avLst/>
          </a:prstGeom>
          <a:noFill/>
        </p:spPr>
        <p:txBody>
          <a:bodyPr wrap="square" rtlCol="0">
            <a:spAutoFit/>
          </a:bodyPr>
          <a:lstStyle/>
          <a:p>
            <a:r>
              <a:rPr lang="en-GB" sz="3600" dirty="0" smtClean="0">
                <a:solidFill>
                  <a:schemeClr val="bg1"/>
                </a:solidFill>
              </a:rPr>
              <a:t>Sometimes there are tables for you to eat your lunch or to enjoy big art projects.</a:t>
            </a:r>
            <a:endParaRPr lang="en-GB" sz="3600" dirty="0">
              <a:solidFill>
                <a:schemeClr val="bg1"/>
              </a:solidFill>
            </a:endParaRPr>
          </a:p>
        </p:txBody>
      </p:sp>
    </p:spTree>
    <p:extLst>
      <p:ext uri="{BB962C8B-B14F-4D97-AF65-F5344CB8AC3E}">
        <p14:creationId xmlns:p14="http://schemas.microsoft.com/office/powerpoint/2010/main" val="2609124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4" name="AutoShape 2" descr="Black Purple Layout Stock Photos, Images &amp; Photography | Shutterstock"/>
          <p:cNvSpPr>
            <a:spLocks noChangeAspect="1" noChangeArrowheads="1"/>
          </p:cNvSpPr>
          <p:nvPr/>
        </p:nvSpPr>
        <p:spPr bwMode="auto">
          <a:xfrm>
            <a:off x="155574" y="-144463"/>
            <a:ext cx="5351145" cy="53511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Xami Texture Purple, Texture Purple, Background Ungu, Background ..."/>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0" y="12700"/>
            <a:ext cx="12192000" cy="6858000"/>
          </a:xfrm>
          <a:prstGeom prst="rect">
            <a:avLst/>
          </a:prstGeom>
          <a:solidFill>
            <a:srgbClr val="8439BD"/>
          </a:solidFill>
        </p:spPr>
        <p:txBody>
          <a:bodyPr wrap="square" rtlCol="0">
            <a:spAutoFit/>
          </a:bodyPr>
          <a:lstStyle/>
          <a:p>
            <a:endParaRPr lang="en-GB" dirty="0"/>
          </a:p>
        </p:txBody>
      </p:sp>
      <p:sp>
        <p:nvSpPr>
          <p:cNvPr id="7" name="TextBox 6"/>
          <p:cNvSpPr txBox="1"/>
          <p:nvPr/>
        </p:nvSpPr>
        <p:spPr>
          <a:xfrm>
            <a:off x="6280736" y="93600"/>
            <a:ext cx="5530933" cy="923330"/>
          </a:xfrm>
          <a:prstGeom prst="rect">
            <a:avLst/>
          </a:prstGeom>
          <a:noFill/>
        </p:spPr>
        <p:txBody>
          <a:bodyPr wrap="square" rtlCol="0">
            <a:spAutoFit/>
          </a:bodyPr>
          <a:lstStyle/>
          <a:p>
            <a:r>
              <a:rPr lang="en-GB" sz="5400" dirty="0" smtClean="0">
                <a:solidFill>
                  <a:schemeClr val="bg1"/>
                </a:solidFill>
              </a:rPr>
              <a:t>	</a:t>
            </a:r>
            <a:r>
              <a:rPr lang="en-GB" dirty="0" smtClean="0"/>
              <a:t>			</a:t>
            </a:r>
            <a:endParaRPr lang="en-GB" dirty="0"/>
          </a:p>
        </p:txBody>
      </p:sp>
      <p:sp>
        <p:nvSpPr>
          <p:cNvPr id="10" name="TextBox 9"/>
          <p:cNvSpPr txBox="1"/>
          <p:nvPr/>
        </p:nvSpPr>
        <p:spPr>
          <a:xfrm>
            <a:off x="214219" y="271400"/>
            <a:ext cx="5229873" cy="6247864"/>
          </a:xfrm>
          <a:prstGeom prst="rect">
            <a:avLst/>
          </a:prstGeom>
          <a:noFill/>
        </p:spPr>
        <p:txBody>
          <a:bodyPr wrap="square" rtlCol="0">
            <a:spAutoFit/>
          </a:bodyPr>
          <a:lstStyle/>
          <a:p>
            <a:r>
              <a:rPr lang="en-GB" sz="4000" dirty="0" smtClean="0">
                <a:solidFill>
                  <a:schemeClr val="bg1"/>
                </a:solidFill>
              </a:rPr>
              <a:t>At the end of the day, two things might happen. </a:t>
            </a:r>
          </a:p>
          <a:p>
            <a:r>
              <a:rPr lang="en-GB" sz="4000" dirty="0" smtClean="0">
                <a:solidFill>
                  <a:schemeClr val="bg1"/>
                </a:solidFill>
              </a:rPr>
              <a:t>Either your grown up will wait outside to collect you and take you home or you will be taken into after school club to play until your grown up picks you up. </a:t>
            </a:r>
            <a:endParaRPr lang="en-GB" sz="4000" dirty="0">
              <a:solidFill>
                <a:schemeClr val="bg1"/>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82193" y="1016929"/>
            <a:ext cx="6496447" cy="4872335"/>
          </a:xfrm>
          <a:prstGeom prst="rect">
            <a:avLst/>
          </a:prstGeom>
        </p:spPr>
      </p:pic>
    </p:spTree>
    <p:extLst>
      <p:ext uri="{BB962C8B-B14F-4D97-AF65-F5344CB8AC3E}">
        <p14:creationId xmlns:p14="http://schemas.microsoft.com/office/powerpoint/2010/main" val="4083284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019D9348E43E340A220A97F9043CD98" ma:contentTypeVersion="8" ma:contentTypeDescription="Create a new document." ma:contentTypeScope="" ma:versionID="c07fb849039529f6ae50b1bc3a6ac837">
  <xsd:schema xmlns:xsd="http://www.w3.org/2001/XMLSchema" xmlns:xs="http://www.w3.org/2001/XMLSchema" xmlns:p="http://schemas.microsoft.com/office/2006/metadata/properties" xmlns:ns2="744a4b83-6c3f-4469-86c4-16a7a2bbf7b4" targetNamespace="http://schemas.microsoft.com/office/2006/metadata/properties" ma:root="true" ma:fieldsID="6d106b94bbdd21c626b6fd4243213ec0" ns2:_="">
    <xsd:import namespace="744a4b83-6c3f-4469-86c4-16a7a2bbf7b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4a4b83-6c3f-4469-86c4-16a7a2bbf7b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C90FA0-61B4-4FDD-A0F9-AF54A6BEF8FE}">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744a4b83-6c3f-4469-86c4-16a7a2bbf7b4"/>
    <ds:schemaRef ds:uri="http://www.w3.org/XML/1998/namespace"/>
  </ds:schemaRefs>
</ds:datastoreItem>
</file>

<file path=customXml/itemProps2.xml><?xml version="1.0" encoding="utf-8"?>
<ds:datastoreItem xmlns:ds="http://schemas.openxmlformats.org/officeDocument/2006/customXml" ds:itemID="{8AF60E24-7D14-463A-93DE-C05BB2B978F7}">
  <ds:schemaRefs>
    <ds:schemaRef ds:uri="http://schemas.microsoft.com/sharepoint/v3/contenttype/forms"/>
  </ds:schemaRefs>
</ds:datastoreItem>
</file>

<file path=customXml/itemProps3.xml><?xml version="1.0" encoding="utf-8"?>
<ds:datastoreItem xmlns:ds="http://schemas.openxmlformats.org/officeDocument/2006/customXml" ds:itemID="{901F6FC7-C522-45FA-A8F1-6564466494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4a4b83-6c3f-4469-86c4-16a7a2bbf7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1232</TotalTime>
  <Words>263</Words>
  <Application>Microsoft Office PowerPoint</Application>
  <PresentationFormat>Widescreen</PresentationFormat>
  <Paragraphs>31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Curlz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Rivers CofE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Calvert</dc:creator>
  <cp:lastModifiedBy>Sarah Bradford</cp:lastModifiedBy>
  <cp:revision>26</cp:revision>
  <dcterms:created xsi:type="dcterms:W3CDTF">2020-06-01T13:10:29Z</dcterms:created>
  <dcterms:modified xsi:type="dcterms:W3CDTF">2021-06-28T13:46:02Z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0x010100E019D9348E43E340A220A97F9043CD98</vt:lpwstr>
  </property>
</Properties>
</file>